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modernComment_10E_91F1147.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70" r:id="rId4"/>
    <p:sldId id="260" r:id="rId5"/>
    <p:sldId id="271" r:id="rId6"/>
    <p:sldId id="26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790BFF9-893E-29D2-CD8B-43FE10D60681}" name="Sarah Massengale" initials="SM" userId="S::smassengale@able-sc.org::26748019-b35a-4e0c-bd89-3d27216f5d5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426B"/>
    <a:srgbClr val="01688F"/>
    <a:srgbClr val="DEF1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344" autoAdjust="0"/>
    <p:restoredTop sz="86549" autoAdjust="0"/>
  </p:normalViewPr>
  <p:slideViewPr>
    <p:cSldViewPr snapToGrid="0">
      <p:cViewPr varScale="1">
        <p:scale>
          <a:sx n="96" d="100"/>
          <a:sy n="96" d="100"/>
        </p:scale>
        <p:origin x="72" y="7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omments/modernComment_10E_91F1147.xml><?xml version="1.0" encoding="utf-8"?>
<p188:cmLst xmlns:a="http://schemas.openxmlformats.org/drawingml/2006/main" xmlns:r="http://schemas.openxmlformats.org/officeDocument/2006/relationships" xmlns:p188="http://schemas.microsoft.com/office/powerpoint/2018/8/main">
  <p188:cm id="{764844CF-8A38-C744-8E6D-A758FF8BE09E}" authorId="{A790BFF9-893E-29D2-CD8B-43FE10D60681}" created="2023-03-20T21:40:15.357">
    <ac:deMkLst xmlns:ac="http://schemas.microsoft.com/office/drawing/2013/main/command">
      <pc:docMk xmlns:pc="http://schemas.microsoft.com/office/powerpoint/2013/main/command"/>
      <pc:sldMk xmlns:pc="http://schemas.microsoft.com/office/powerpoint/2013/main/command" cId="153030983" sldId="270"/>
      <ac:spMk id="7" creationId="{394423C1-8BE5-3C33-D168-EDA430BD8E24}"/>
    </ac:deMkLst>
    <p188:txBody>
      <a:bodyPr/>
      <a:lstStyle/>
      <a:p>
        <a:r>
          <a:rPr lang="en-US"/>
          <a:t>For usability, this slide has a little too much content.  Also, there is an element here where the screen reader just says “decorative”.  I think the alt text has not been added correctly.</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B5D996-2629-1348-B8D8-7735A9BAF446}" type="datetimeFigureOut">
              <a:rPr lang="en-US" smtClean="0"/>
              <a:t>5/30/2023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55C41E-E6E2-144E-9708-34514F755020}" type="slidenum">
              <a:rPr lang="en-US" smtClean="0"/>
              <a:t>‹#›</a:t>
            </a:fld>
            <a:endParaRPr lang="en-US"/>
          </a:p>
        </p:txBody>
      </p:sp>
    </p:spTree>
    <p:extLst>
      <p:ext uri="{BB962C8B-B14F-4D97-AF65-F5344CB8AC3E}">
        <p14:creationId xmlns:p14="http://schemas.microsoft.com/office/powerpoint/2010/main" val="3030009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55C41E-E6E2-144E-9708-34514F755020}" type="slidenum">
              <a:rPr lang="en-US" smtClean="0"/>
              <a:t>3</a:t>
            </a:fld>
            <a:endParaRPr lang="en-US"/>
          </a:p>
        </p:txBody>
      </p:sp>
    </p:spTree>
    <p:extLst>
      <p:ext uri="{BB962C8B-B14F-4D97-AF65-F5344CB8AC3E}">
        <p14:creationId xmlns:p14="http://schemas.microsoft.com/office/powerpoint/2010/main" val="4276412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0">
              <a:srgbClr val="01688F"/>
            </a:gs>
            <a:gs pos="100000">
              <a:srgbClr val="18426B"/>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13888-3423-C42D-82C8-35424A0F86BE}"/>
              </a:ext>
            </a:extLst>
          </p:cNvPr>
          <p:cNvSpPr>
            <a:spLocks noGrp="1"/>
          </p:cNvSpPr>
          <p:nvPr>
            <p:ph type="ctrTitle"/>
          </p:nvPr>
        </p:nvSpPr>
        <p:spPr>
          <a:xfrm>
            <a:off x="838199" y="1930008"/>
            <a:ext cx="9144001" cy="2387600"/>
          </a:xfrm>
        </p:spPr>
        <p:txBody>
          <a:bodyPr anchor="b">
            <a:normAutofit/>
          </a:bodyPr>
          <a:lstStyle>
            <a:lvl1pPr algn="l">
              <a:defRPr sz="5400" b="1" i="0">
                <a:solidFill>
                  <a:schemeClr val="bg1"/>
                </a:solidFill>
                <a:latin typeface="Arial Black" panose="020B0604020202020204" pitchFamily="34" charset="0"/>
                <a:cs typeface="Arial Black"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AFE930D9-259F-CC64-5E96-F2094B6BF35D}"/>
              </a:ext>
            </a:extLst>
          </p:cNvPr>
          <p:cNvSpPr>
            <a:spLocks noGrp="1"/>
          </p:cNvSpPr>
          <p:nvPr>
            <p:ph type="subTitle" idx="1"/>
          </p:nvPr>
        </p:nvSpPr>
        <p:spPr>
          <a:xfrm>
            <a:off x="838199" y="4579118"/>
            <a:ext cx="9144001" cy="1254211"/>
          </a:xfrm>
        </p:spPr>
        <p:txBody>
          <a:bodyPr/>
          <a:lstStyle>
            <a:lvl1pPr marL="0" indent="0" algn="l">
              <a:buNone/>
              <a:defRPr sz="2400" b="0" i="1">
                <a:solidFill>
                  <a:schemeClr val="bg1"/>
                </a:solidFill>
                <a:latin typeface="Arial Narrow" panose="020B0604020202020204" pitchFamily="34" charset="0"/>
                <a:cs typeface="Arial Narrow"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2" name="Picture 11">
            <a:extLst>
              <a:ext uri="{FF2B5EF4-FFF2-40B4-BE49-F238E27FC236}">
                <a16:creationId xmlns:a16="http://schemas.microsoft.com/office/drawing/2014/main" id="{9B17CADF-312B-9006-692D-81AE119E5CBE}"/>
              </a:ext>
            </a:extLst>
          </p:cNvPr>
          <p:cNvPicPr>
            <a:picLocks noChangeAspect="1"/>
          </p:cNvPicPr>
          <p:nvPr userDrawn="1"/>
        </p:nvPicPr>
        <p:blipFill>
          <a:blip r:embed="rId2"/>
          <a:stretch>
            <a:fillRect/>
          </a:stretch>
        </p:blipFill>
        <p:spPr>
          <a:xfrm rot="19989865">
            <a:off x="10111154" y="2002081"/>
            <a:ext cx="4572000" cy="4572000"/>
          </a:xfrm>
          <a:prstGeom prst="rect">
            <a:avLst/>
          </a:prstGeom>
        </p:spPr>
      </p:pic>
      <p:pic>
        <p:nvPicPr>
          <p:cNvPr id="16" name="Picture 15">
            <a:extLst>
              <a:ext uri="{FF2B5EF4-FFF2-40B4-BE49-F238E27FC236}">
                <a16:creationId xmlns:a16="http://schemas.microsoft.com/office/drawing/2014/main" id="{8794F733-7C92-A139-EB5B-A827A6D09975}"/>
              </a:ext>
            </a:extLst>
          </p:cNvPr>
          <p:cNvPicPr>
            <a:picLocks noChangeAspect="1"/>
          </p:cNvPicPr>
          <p:nvPr userDrawn="1"/>
        </p:nvPicPr>
        <p:blipFill>
          <a:blip r:embed="rId3"/>
          <a:stretch>
            <a:fillRect/>
          </a:stretch>
        </p:blipFill>
        <p:spPr>
          <a:xfrm>
            <a:off x="674076" y="518379"/>
            <a:ext cx="3870568" cy="1658815"/>
          </a:xfrm>
          <a:prstGeom prst="rect">
            <a:avLst/>
          </a:prstGeom>
        </p:spPr>
      </p:pic>
    </p:spTree>
    <p:extLst>
      <p:ext uri="{BB962C8B-B14F-4D97-AF65-F5344CB8AC3E}">
        <p14:creationId xmlns:p14="http://schemas.microsoft.com/office/powerpoint/2010/main" val="2444694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Blank">
    <p:bg>
      <p:bgPr>
        <a:gradFill>
          <a:gsLst>
            <a:gs pos="0">
              <a:srgbClr val="DEF1EF"/>
            </a:gs>
            <a:gs pos="100000">
              <a:schemeClr val="bg1"/>
            </a:gs>
          </a:gsLst>
          <a:lin ang="13200000" scaled="0"/>
        </a:gradFill>
        <a:effectLst/>
      </p:bgPr>
    </p:bg>
    <p:spTree>
      <p:nvGrpSpPr>
        <p:cNvPr id="1" name=""/>
        <p:cNvGrpSpPr/>
        <p:nvPr/>
      </p:nvGrpSpPr>
      <p:grpSpPr>
        <a:xfrm>
          <a:off x="0" y="0"/>
          <a:ext cx="0" cy="0"/>
          <a:chOff x="0" y="0"/>
          <a:chExt cx="0" cy="0"/>
        </a:xfrm>
      </p:grpSpPr>
      <p:sp>
        <p:nvSpPr>
          <p:cNvPr id="6" name="Media Placeholder 5">
            <a:extLst>
              <a:ext uri="{FF2B5EF4-FFF2-40B4-BE49-F238E27FC236}">
                <a16:creationId xmlns:a16="http://schemas.microsoft.com/office/drawing/2014/main" id="{6B1C4B18-1490-C53C-6F86-FEDC823165C4}"/>
              </a:ext>
            </a:extLst>
          </p:cNvPr>
          <p:cNvSpPr>
            <a:spLocks noGrp="1"/>
          </p:cNvSpPr>
          <p:nvPr>
            <p:ph type="media" sz="quarter" idx="12"/>
          </p:nvPr>
        </p:nvSpPr>
        <p:spPr>
          <a:xfrm>
            <a:off x="0" y="0"/>
            <a:ext cx="12191999" cy="6858000"/>
          </a:xfrm>
        </p:spPr>
        <p:txBody>
          <a:bodyPr/>
          <a:lstStyle/>
          <a:p>
            <a:endParaRPr lang="en-US" dirty="0"/>
          </a:p>
        </p:txBody>
      </p:sp>
      <p:pic>
        <p:nvPicPr>
          <p:cNvPr id="2" name="Picture 1">
            <a:extLst>
              <a:ext uri="{FF2B5EF4-FFF2-40B4-BE49-F238E27FC236}">
                <a16:creationId xmlns:a16="http://schemas.microsoft.com/office/drawing/2014/main" id="{1630C6C5-58C0-3130-E6B2-00059D86BA35}"/>
              </a:ext>
            </a:extLst>
          </p:cNvPr>
          <p:cNvPicPr>
            <a:picLocks noChangeAspect="1"/>
          </p:cNvPicPr>
          <p:nvPr userDrawn="1"/>
        </p:nvPicPr>
        <p:blipFill>
          <a:blip r:embed="rId2"/>
          <a:stretch>
            <a:fillRect/>
          </a:stretch>
        </p:blipFill>
        <p:spPr>
          <a:xfrm>
            <a:off x="1056379" y="0"/>
            <a:ext cx="10079241" cy="136525"/>
          </a:xfrm>
          <a:prstGeom prst="rect">
            <a:avLst/>
          </a:prstGeom>
        </p:spPr>
      </p:pic>
      <p:sp>
        <p:nvSpPr>
          <p:cNvPr id="3" name="Slide Number Placeholder 5">
            <a:extLst>
              <a:ext uri="{FF2B5EF4-FFF2-40B4-BE49-F238E27FC236}">
                <a16:creationId xmlns:a16="http://schemas.microsoft.com/office/drawing/2014/main" id="{694F7F90-0451-0B65-1DAD-774F9A75A010}"/>
              </a:ext>
            </a:extLst>
          </p:cNvPr>
          <p:cNvSpPr>
            <a:spLocks noGrp="1"/>
          </p:cNvSpPr>
          <p:nvPr>
            <p:ph type="sldNum" sz="quarter" idx="4"/>
          </p:nvPr>
        </p:nvSpPr>
        <p:spPr>
          <a:xfrm>
            <a:off x="313623" y="6311900"/>
            <a:ext cx="2743200" cy="365125"/>
          </a:xfrm>
          <a:prstGeom prst="rect">
            <a:avLst/>
          </a:prstGeom>
        </p:spPr>
        <p:txBody>
          <a:bodyPr vert="horz" lIns="91440" tIns="45720" rIns="91440" bIns="45720" rtlCol="0" anchor="ctr"/>
          <a:lstStyle>
            <a:lvl1pPr algn="l">
              <a:defRPr sz="1200" b="1" i="0">
                <a:solidFill>
                  <a:srgbClr val="18426B"/>
                </a:solidFill>
                <a:latin typeface="Calibri" panose="020F0502020204030204" pitchFamily="34" charset="0"/>
                <a:cs typeface="Calibri" panose="020F0502020204030204" pitchFamily="34" charset="0"/>
              </a:defRPr>
            </a:lvl1pPr>
          </a:lstStyle>
          <a:p>
            <a:fld id="{BA8BF63C-CEE0-B24A-8CE0-A7552ED920D2}" type="slidenum">
              <a:rPr lang="en-US" smtClean="0"/>
              <a:pPr/>
              <a:t>‹#›</a:t>
            </a:fld>
            <a:endParaRPr lang="en-US" dirty="0"/>
          </a:p>
        </p:txBody>
      </p:sp>
    </p:spTree>
    <p:extLst>
      <p:ext uri="{BB962C8B-B14F-4D97-AF65-F5344CB8AC3E}">
        <p14:creationId xmlns:p14="http://schemas.microsoft.com/office/powerpoint/2010/main" val="547779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1_Title Slide">
    <p:bg>
      <p:bgPr>
        <a:gradFill>
          <a:gsLst>
            <a:gs pos="0">
              <a:srgbClr val="01688F"/>
            </a:gs>
            <a:gs pos="100000">
              <a:srgbClr val="18426B"/>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13888-3423-C42D-82C8-35424A0F86BE}"/>
              </a:ext>
            </a:extLst>
          </p:cNvPr>
          <p:cNvSpPr>
            <a:spLocks noGrp="1"/>
          </p:cNvSpPr>
          <p:nvPr>
            <p:ph type="ctrTitle"/>
          </p:nvPr>
        </p:nvSpPr>
        <p:spPr>
          <a:xfrm>
            <a:off x="1523999" y="1900481"/>
            <a:ext cx="9144001" cy="2387600"/>
          </a:xfrm>
        </p:spPr>
        <p:txBody>
          <a:bodyPr anchor="b">
            <a:normAutofit/>
          </a:bodyPr>
          <a:lstStyle>
            <a:lvl1pPr algn="ctr">
              <a:defRPr sz="4400" b="1" i="0">
                <a:solidFill>
                  <a:schemeClr val="bg1"/>
                </a:solidFill>
                <a:latin typeface="Arial Black" panose="020B0604020202020204" pitchFamily="34" charset="0"/>
                <a:cs typeface="Arial Black"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AFE930D9-259F-CC64-5E96-F2094B6BF35D}"/>
              </a:ext>
            </a:extLst>
          </p:cNvPr>
          <p:cNvSpPr>
            <a:spLocks noGrp="1"/>
          </p:cNvSpPr>
          <p:nvPr>
            <p:ph type="subTitle" idx="1"/>
          </p:nvPr>
        </p:nvSpPr>
        <p:spPr>
          <a:xfrm>
            <a:off x="1523999" y="4549591"/>
            <a:ext cx="9144001" cy="1254211"/>
          </a:xfrm>
        </p:spPr>
        <p:txBody>
          <a:bodyPr/>
          <a:lstStyle>
            <a:lvl1pPr marL="0" indent="0" algn="ctr">
              <a:buNone/>
              <a:defRPr sz="2400" b="0" i="1">
                <a:solidFill>
                  <a:schemeClr val="bg1"/>
                </a:solidFill>
                <a:latin typeface="Arial Narrow" panose="020B0604020202020204" pitchFamily="34" charset="0"/>
                <a:cs typeface="Arial Narrow"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2" name="Picture 11">
            <a:extLst>
              <a:ext uri="{FF2B5EF4-FFF2-40B4-BE49-F238E27FC236}">
                <a16:creationId xmlns:a16="http://schemas.microsoft.com/office/drawing/2014/main" id="{9B17CADF-312B-9006-692D-81AE119E5CBE}"/>
              </a:ext>
            </a:extLst>
          </p:cNvPr>
          <p:cNvPicPr>
            <a:picLocks noChangeAspect="1"/>
          </p:cNvPicPr>
          <p:nvPr userDrawn="1"/>
        </p:nvPicPr>
        <p:blipFill>
          <a:blip r:embed="rId2"/>
          <a:stretch>
            <a:fillRect/>
          </a:stretch>
        </p:blipFill>
        <p:spPr>
          <a:xfrm rot="8925395">
            <a:off x="-2720264" y="-1231802"/>
            <a:ext cx="4572000" cy="4572000"/>
          </a:xfrm>
          <a:prstGeom prst="rect">
            <a:avLst/>
          </a:prstGeom>
        </p:spPr>
      </p:pic>
      <p:pic>
        <p:nvPicPr>
          <p:cNvPr id="16" name="Picture 15">
            <a:extLst>
              <a:ext uri="{FF2B5EF4-FFF2-40B4-BE49-F238E27FC236}">
                <a16:creationId xmlns:a16="http://schemas.microsoft.com/office/drawing/2014/main" id="{8794F733-7C92-A139-EB5B-A827A6D09975}"/>
              </a:ext>
            </a:extLst>
          </p:cNvPr>
          <p:cNvPicPr>
            <a:picLocks noChangeAspect="1"/>
          </p:cNvPicPr>
          <p:nvPr userDrawn="1"/>
        </p:nvPicPr>
        <p:blipFill>
          <a:blip r:embed="rId3"/>
          <a:stretch>
            <a:fillRect/>
          </a:stretch>
        </p:blipFill>
        <p:spPr>
          <a:xfrm>
            <a:off x="4160715" y="386889"/>
            <a:ext cx="3870568" cy="1658815"/>
          </a:xfrm>
          <a:prstGeom prst="rect">
            <a:avLst/>
          </a:prstGeom>
        </p:spPr>
      </p:pic>
    </p:spTree>
    <p:extLst>
      <p:ext uri="{BB962C8B-B14F-4D97-AF65-F5344CB8AC3E}">
        <p14:creationId xmlns:p14="http://schemas.microsoft.com/office/powerpoint/2010/main" val="2789908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DEF1EF"/>
            </a:gs>
            <a:gs pos="100000">
              <a:schemeClr val="bg1"/>
            </a:gs>
          </a:gsLst>
          <a:lin ang="13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23FD4-EAE0-E53A-B062-F542852C2D95}"/>
              </a:ext>
            </a:extLst>
          </p:cNvPr>
          <p:cNvSpPr>
            <a:spLocks noGrp="1"/>
          </p:cNvSpPr>
          <p:nvPr>
            <p:ph type="title"/>
          </p:nvPr>
        </p:nvSpPr>
        <p:spPr>
          <a:xfrm>
            <a:off x="2186352" y="365125"/>
            <a:ext cx="8713834" cy="1325563"/>
          </a:xfrm>
        </p:spPr>
        <p:txBody>
          <a:bodyPr>
            <a:normAutofit/>
          </a:bodyPr>
          <a:lstStyle>
            <a:lvl1pPr>
              <a:defRPr sz="4000" b="1" i="0">
                <a:solidFill>
                  <a:srgbClr val="18426B"/>
                </a:solidFill>
                <a:latin typeface="Arial Black" panose="020B0604020202020204" pitchFamily="34" charset="0"/>
                <a:cs typeface="Arial Black"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B0795664-5CA6-3FAC-092E-9E3D6D59839D}"/>
              </a:ext>
            </a:extLst>
          </p:cNvPr>
          <p:cNvSpPr>
            <a:spLocks noGrp="1"/>
          </p:cNvSpPr>
          <p:nvPr>
            <p:ph idx="1"/>
          </p:nvPr>
        </p:nvSpPr>
        <p:spPr>
          <a:xfrm>
            <a:off x="2186352" y="1825625"/>
            <a:ext cx="8713834" cy="4351338"/>
          </a:xfrm>
        </p:spPr>
        <p:txBody>
          <a:bodyPr/>
          <a:lstStyle>
            <a:lvl1pPr>
              <a:buClr>
                <a:schemeClr val="accent4"/>
              </a:buClr>
              <a:buSzPct val="115000"/>
              <a:defRPr>
                <a:solidFill>
                  <a:srgbClr val="18426B"/>
                </a:solidFill>
                <a:latin typeface="Arial" panose="020B0604020202020204" pitchFamily="34" charset="0"/>
                <a:cs typeface="Arial" panose="020B0604020202020204" pitchFamily="34" charset="0"/>
              </a:defRPr>
            </a:lvl1pPr>
            <a:lvl2pPr>
              <a:buClr>
                <a:schemeClr val="accent6"/>
              </a:buClr>
              <a:defRPr>
                <a:solidFill>
                  <a:srgbClr val="18426B"/>
                </a:solidFill>
                <a:latin typeface="Arial" panose="020B0604020202020204" pitchFamily="34" charset="0"/>
                <a:cs typeface="Arial" panose="020B0604020202020204" pitchFamily="34" charset="0"/>
              </a:defRPr>
            </a:lvl2pPr>
            <a:lvl3pPr>
              <a:buClr>
                <a:schemeClr val="accent6"/>
              </a:buClr>
              <a:defRPr>
                <a:solidFill>
                  <a:srgbClr val="18426B"/>
                </a:solidFill>
                <a:latin typeface="Arial" panose="020B0604020202020204" pitchFamily="34" charset="0"/>
                <a:cs typeface="Arial" panose="020B0604020202020204" pitchFamily="34" charset="0"/>
              </a:defRPr>
            </a:lvl3pPr>
            <a:lvl4pPr>
              <a:buClr>
                <a:schemeClr val="accent6"/>
              </a:buClr>
              <a:defRPr>
                <a:solidFill>
                  <a:srgbClr val="18426B"/>
                </a:solidFill>
                <a:latin typeface="Arial" panose="020B0604020202020204" pitchFamily="34" charset="0"/>
                <a:cs typeface="Arial" panose="020B0604020202020204" pitchFamily="34" charset="0"/>
              </a:defRPr>
            </a:lvl4pPr>
            <a:lvl5pPr>
              <a:buClr>
                <a:schemeClr val="accent6"/>
              </a:buClr>
              <a:defRPr>
                <a:solidFill>
                  <a:srgbClr val="18426B"/>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C367A46E-1CE7-50F1-D9AB-3C591BAF68A0}"/>
              </a:ext>
            </a:extLst>
          </p:cNvPr>
          <p:cNvPicPr>
            <a:picLocks noChangeAspect="1"/>
          </p:cNvPicPr>
          <p:nvPr userDrawn="1"/>
        </p:nvPicPr>
        <p:blipFill>
          <a:blip r:embed="rId2"/>
          <a:stretch>
            <a:fillRect/>
          </a:stretch>
        </p:blipFill>
        <p:spPr>
          <a:xfrm>
            <a:off x="10772027" y="6176963"/>
            <a:ext cx="1163545" cy="438638"/>
          </a:xfrm>
          <a:prstGeom prst="rect">
            <a:avLst/>
          </a:prstGeom>
        </p:spPr>
      </p:pic>
      <p:pic>
        <p:nvPicPr>
          <p:cNvPr id="10" name="Picture 9">
            <a:extLst>
              <a:ext uri="{FF2B5EF4-FFF2-40B4-BE49-F238E27FC236}">
                <a16:creationId xmlns:a16="http://schemas.microsoft.com/office/drawing/2014/main" id="{8DD233CC-777C-28CC-04B4-3EFE98A12329}"/>
              </a:ext>
            </a:extLst>
          </p:cNvPr>
          <p:cNvPicPr>
            <a:picLocks noChangeAspect="1"/>
          </p:cNvPicPr>
          <p:nvPr userDrawn="1"/>
        </p:nvPicPr>
        <p:blipFill>
          <a:blip r:embed="rId3"/>
          <a:stretch>
            <a:fillRect/>
          </a:stretch>
        </p:blipFill>
        <p:spPr>
          <a:xfrm rot="18235415">
            <a:off x="-2206094" y="-4280"/>
            <a:ext cx="4228432" cy="4228432"/>
          </a:xfrm>
          <a:prstGeom prst="rect">
            <a:avLst/>
          </a:prstGeom>
        </p:spPr>
      </p:pic>
      <p:pic>
        <p:nvPicPr>
          <p:cNvPr id="6" name="Picture 5">
            <a:extLst>
              <a:ext uri="{FF2B5EF4-FFF2-40B4-BE49-F238E27FC236}">
                <a16:creationId xmlns:a16="http://schemas.microsoft.com/office/drawing/2014/main" id="{EC593692-054F-7F89-02DE-E77B8072000D}"/>
              </a:ext>
            </a:extLst>
          </p:cNvPr>
          <p:cNvPicPr>
            <a:picLocks noChangeAspect="1"/>
          </p:cNvPicPr>
          <p:nvPr userDrawn="1"/>
        </p:nvPicPr>
        <p:blipFill>
          <a:blip r:embed="rId4"/>
          <a:stretch>
            <a:fillRect/>
          </a:stretch>
        </p:blipFill>
        <p:spPr>
          <a:xfrm>
            <a:off x="1056379" y="0"/>
            <a:ext cx="10079241" cy="136525"/>
          </a:xfrm>
          <a:prstGeom prst="rect">
            <a:avLst/>
          </a:prstGeom>
        </p:spPr>
      </p:pic>
      <p:sp>
        <p:nvSpPr>
          <p:cNvPr id="9" name="Slide Number Placeholder 5">
            <a:extLst>
              <a:ext uri="{FF2B5EF4-FFF2-40B4-BE49-F238E27FC236}">
                <a16:creationId xmlns:a16="http://schemas.microsoft.com/office/drawing/2014/main" id="{F119B2B8-85EC-259F-95AC-0EBF32C20A02}"/>
              </a:ext>
            </a:extLst>
          </p:cNvPr>
          <p:cNvSpPr>
            <a:spLocks noGrp="1"/>
          </p:cNvSpPr>
          <p:nvPr>
            <p:ph type="sldNum" sz="quarter" idx="4"/>
          </p:nvPr>
        </p:nvSpPr>
        <p:spPr>
          <a:xfrm>
            <a:off x="313623" y="6311900"/>
            <a:ext cx="2743200" cy="365125"/>
          </a:xfrm>
          <a:prstGeom prst="rect">
            <a:avLst/>
          </a:prstGeom>
        </p:spPr>
        <p:txBody>
          <a:bodyPr vert="horz" lIns="91440" tIns="45720" rIns="91440" bIns="45720" rtlCol="0" anchor="ctr"/>
          <a:lstStyle>
            <a:lvl1pPr algn="l">
              <a:defRPr sz="1200" b="1" i="0">
                <a:solidFill>
                  <a:srgbClr val="18426B"/>
                </a:solidFill>
                <a:latin typeface="Calibri" panose="020F0502020204030204" pitchFamily="34" charset="0"/>
                <a:cs typeface="Calibri" panose="020F0502020204030204" pitchFamily="34" charset="0"/>
              </a:defRPr>
            </a:lvl1pPr>
          </a:lstStyle>
          <a:p>
            <a:fld id="{BA8BF63C-CEE0-B24A-8CE0-A7552ED920D2}" type="slidenum">
              <a:rPr lang="en-US" smtClean="0"/>
              <a:pPr/>
              <a:t>‹#›</a:t>
            </a:fld>
            <a:endParaRPr lang="en-US" dirty="0"/>
          </a:p>
        </p:txBody>
      </p:sp>
    </p:spTree>
    <p:extLst>
      <p:ext uri="{BB962C8B-B14F-4D97-AF65-F5344CB8AC3E}">
        <p14:creationId xmlns:p14="http://schemas.microsoft.com/office/powerpoint/2010/main" val="3648046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bg>
      <p:bgPr>
        <a:gradFill>
          <a:gsLst>
            <a:gs pos="0">
              <a:srgbClr val="DEF1EF"/>
            </a:gs>
            <a:gs pos="100000">
              <a:schemeClr val="bg1"/>
            </a:gs>
          </a:gsLst>
          <a:lin ang="13200000" scaled="0"/>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89CB78-3C18-987F-D34C-F142FE156777}"/>
              </a:ext>
            </a:extLst>
          </p:cNvPr>
          <p:cNvSpPr>
            <a:spLocks noGrp="1"/>
          </p:cNvSpPr>
          <p:nvPr>
            <p:ph sz="half" idx="1"/>
          </p:nvPr>
        </p:nvSpPr>
        <p:spPr>
          <a:xfrm>
            <a:off x="1119553" y="1825625"/>
            <a:ext cx="4449222" cy="4351338"/>
          </a:xfrm>
        </p:spPr>
        <p:txBody>
          <a:bodyPr>
            <a:normAutofit/>
          </a:bodyPr>
          <a:lstStyle>
            <a:lvl1pPr>
              <a:buClr>
                <a:schemeClr val="accent4"/>
              </a:buClr>
              <a:buSzPct val="115000"/>
              <a:defRPr sz="2400">
                <a:solidFill>
                  <a:srgbClr val="18426B"/>
                </a:solidFill>
                <a:latin typeface="Arial" panose="020B0604020202020204" pitchFamily="34" charset="0"/>
                <a:cs typeface="Arial" panose="020B0604020202020204" pitchFamily="34" charset="0"/>
              </a:defRPr>
            </a:lvl1pPr>
            <a:lvl2pPr>
              <a:buClr>
                <a:schemeClr val="accent6"/>
              </a:buClr>
              <a:defRPr sz="2400">
                <a:solidFill>
                  <a:srgbClr val="18426B"/>
                </a:solidFill>
                <a:latin typeface="Arial" panose="020B0604020202020204" pitchFamily="34" charset="0"/>
                <a:cs typeface="Arial" panose="020B0604020202020204" pitchFamily="34" charset="0"/>
              </a:defRPr>
            </a:lvl2pPr>
            <a:lvl3pPr>
              <a:buClr>
                <a:schemeClr val="accent6"/>
              </a:buClr>
              <a:defRPr sz="2400">
                <a:solidFill>
                  <a:srgbClr val="18426B"/>
                </a:solidFill>
                <a:latin typeface="Arial" panose="020B0604020202020204" pitchFamily="34" charset="0"/>
                <a:cs typeface="Arial" panose="020B0604020202020204" pitchFamily="34" charset="0"/>
              </a:defRPr>
            </a:lvl3pPr>
            <a:lvl4pPr>
              <a:buClr>
                <a:schemeClr val="accent6"/>
              </a:buClr>
              <a:defRPr sz="2400">
                <a:solidFill>
                  <a:srgbClr val="18426B"/>
                </a:solidFill>
                <a:latin typeface="Arial" panose="020B0604020202020204" pitchFamily="34" charset="0"/>
                <a:cs typeface="Arial" panose="020B0604020202020204" pitchFamily="34" charset="0"/>
              </a:defRPr>
            </a:lvl4pPr>
            <a:lvl5pPr>
              <a:buClr>
                <a:schemeClr val="accent6"/>
              </a:buClr>
              <a:defRPr sz="2400">
                <a:solidFill>
                  <a:srgbClr val="18426B"/>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46D2B38-92A7-0767-8566-830687412B28}"/>
              </a:ext>
            </a:extLst>
          </p:cNvPr>
          <p:cNvSpPr>
            <a:spLocks noGrp="1"/>
          </p:cNvSpPr>
          <p:nvPr>
            <p:ph sz="half" idx="2"/>
          </p:nvPr>
        </p:nvSpPr>
        <p:spPr>
          <a:xfrm>
            <a:off x="5859659" y="1825625"/>
            <a:ext cx="4449222" cy="4351338"/>
          </a:xfrm>
        </p:spPr>
        <p:txBody>
          <a:bodyPr>
            <a:normAutofit/>
          </a:bodyPr>
          <a:lstStyle>
            <a:lvl1pPr>
              <a:buClr>
                <a:schemeClr val="accent4"/>
              </a:buClr>
              <a:buSzPct val="115000"/>
              <a:defRPr sz="2400">
                <a:solidFill>
                  <a:srgbClr val="18426B"/>
                </a:solidFill>
                <a:latin typeface="Arial" panose="020B0604020202020204" pitchFamily="34" charset="0"/>
                <a:cs typeface="Arial" panose="020B0604020202020204" pitchFamily="34" charset="0"/>
              </a:defRPr>
            </a:lvl1pPr>
            <a:lvl2pPr>
              <a:buClr>
                <a:schemeClr val="accent6"/>
              </a:buClr>
              <a:defRPr sz="2400">
                <a:solidFill>
                  <a:srgbClr val="18426B"/>
                </a:solidFill>
                <a:latin typeface="Arial" panose="020B0604020202020204" pitchFamily="34" charset="0"/>
                <a:cs typeface="Arial" panose="020B0604020202020204" pitchFamily="34" charset="0"/>
              </a:defRPr>
            </a:lvl2pPr>
            <a:lvl3pPr>
              <a:buClr>
                <a:schemeClr val="accent6"/>
              </a:buClr>
              <a:defRPr sz="2400">
                <a:solidFill>
                  <a:srgbClr val="18426B"/>
                </a:solidFill>
                <a:latin typeface="Arial" panose="020B0604020202020204" pitchFamily="34" charset="0"/>
                <a:cs typeface="Arial" panose="020B0604020202020204" pitchFamily="34" charset="0"/>
              </a:defRPr>
            </a:lvl3pPr>
            <a:lvl4pPr>
              <a:buClr>
                <a:schemeClr val="accent6"/>
              </a:buClr>
              <a:defRPr sz="2400">
                <a:solidFill>
                  <a:srgbClr val="18426B"/>
                </a:solidFill>
                <a:latin typeface="Arial" panose="020B0604020202020204" pitchFamily="34" charset="0"/>
                <a:cs typeface="Arial" panose="020B0604020202020204" pitchFamily="34" charset="0"/>
              </a:defRPr>
            </a:lvl4pPr>
            <a:lvl5pPr>
              <a:buClr>
                <a:schemeClr val="accent6"/>
              </a:buClr>
              <a:defRPr sz="2400">
                <a:solidFill>
                  <a:srgbClr val="18426B"/>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473F163D-0C88-B50A-F75E-004BF9B7AFF8}"/>
              </a:ext>
            </a:extLst>
          </p:cNvPr>
          <p:cNvCxnSpPr>
            <a:cxnSpLocks/>
          </p:cNvCxnSpPr>
          <p:nvPr userDrawn="1"/>
        </p:nvCxnSpPr>
        <p:spPr>
          <a:xfrm>
            <a:off x="351692" y="0"/>
            <a:ext cx="0" cy="3429000"/>
          </a:xfrm>
          <a:prstGeom prst="line">
            <a:avLst/>
          </a:prstGeom>
          <a:ln w="57150" cap="rnd">
            <a:solidFill>
              <a:srgbClr val="01688F"/>
            </a:solidFill>
          </a:ln>
        </p:spPr>
        <p:style>
          <a:lnRef idx="1">
            <a:schemeClr val="accent4"/>
          </a:lnRef>
          <a:fillRef idx="0">
            <a:schemeClr val="accent4"/>
          </a:fillRef>
          <a:effectRef idx="0">
            <a:schemeClr val="accent4"/>
          </a:effectRef>
          <a:fontRef idx="minor">
            <a:schemeClr val="tx1"/>
          </a:fontRef>
        </p:style>
      </p:cxnSp>
      <p:cxnSp>
        <p:nvCxnSpPr>
          <p:cNvPr id="13" name="Straight Connector 12">
            <a:extLst>
              <a:ext uri="{FF2B5EF4-FFF2-40B4-BE49-F238E27FC236}">
                <a16:creationId xmlns:a16="http://schemas.microsoft.com/office/drawing/2014/main" id="{21DE2990-BA9E-6808-6DA9-CB047B72A2D6}"/>
              </a:ext>
            </a:extLst>
          </p:cNvPr>
          <p:cNvCxnSpPr>
            <a:cxnSpLocks/>
          </p:cNvCxnSpPr>
          <p:nvPr userDrawn="1"/>
        </p:nvCxnSpPr>
        <p:spPr>
          <a:xfrm>
            <a:off x="164123" y="0"/>
            <a:ext cx="0" cy="1172308"/>
          </a:xfrm>
          <a:prstGeom prst="line">
            <a:avLst/>
          </a:prstGeom>
          <a:ln w="57150" cap="rnd">
            <a:solidFill>
              <a:schemeClr val="accent6"/>
            </a:solidFill>
          </a:ln>
        </p:spPr>
        <p:style>
          <a:lnRef idx="1">
            <a:schemeClr val="accent4"/>
          </a:lnRef>
          <a:fillRef idx="0">
            <a:schemeClr val="accent4"/>
          </a:fillRef>
          <a:effectRef idx="0">
            <a:schemeClr val="accent4"/>
          </a:effectRef>
          <a:fontRef idx="minor">
            <a:schemeClr val="tx1"/>
          </a:fontRef>
        </p:style>
      </p:cxnSp>
      <p:cxnSp>
        <p:nvCxnSpPr>
          <p:cNvPr id="15" name="Straight Connector 14">
            <a:extLst>
              <a:ext uri="{FF2B5EF4-FFF2-40B4-BE49-F238E27FC236}">
                <a16:creationId xmlns:a16="http://schemas.microsoft.com/office/drawing/2014/main" id="{BFD5B6A6-00EA-251B-CF5B-436DEC9DDA6A}"/>
              </a:ext>
            </a:extLst>
          </p:cNvPr>
          <p:cNvCxnSpPr>
            <a:cxnSpLocks/>
          </p:cNvCxnSpPr>
          <p:nvPr userDrawn="1"/>
        </p:nvCxnSpPr>
        <p:spPr>
          <a:xfrm>
            <a:off x="540849" y="0"/>
            <a:ext cx="0" cy="2485292"/>
          </a:xfrm>
          <a:prstGeom prst="line">
            <a:avLst/>
          </a:prstGeom>
          <a:ln w="57150" cap="rnd">
            <a:solidFill>
              <a:schemeClr val="accent4"/>
            </a:solidFill>
          </a:ln>
        </p:spPr>
        <p:style>
          <a:lnRef idx="1">
            <a:schemeClr val="accent4"/>
          </a:lnRef>
          <a:fillRef idx="0">
            <a:schemeClr val="accent4"/>
          </a:fillRef>
          <a:effectRef idx="0">
            <a:schemeClr val="accent4"/>
          </a:effectRef>
          <a:fontRef idx="minor">
            <a:schemeClr val="tx1"/>
          </a:fontRef>
        </p:style>
      </p:cxnSp>
      <p:sp>
        <p:nvSpPr>
          <p:cNvPr id="19" name="Title 1">
            <a:extLst>
              <a:ext uri="{FF2B5EF4-FFF2-40B4-BE49-F238E27FC236}">
                <a16:creationId xmlns:a16="http://schemas.microsoft.com/office/drawing/2014/main" id="{DCA6B098-409D-B0B5-03BE-721042F99730}"/>
              </a:ext>
            </a:extLst>
          </p:cNvPr>
          <p:cNvSpPr>
            <a:spLocks noGrp="1"/>
          </p:cNvSpPr>
          <p:nvPr>
            <p:ph type="title"/>
          </p:nvPr>
        </p:nvSpPr>
        <p:spPr>
          <a:xfrm>
            <a:off x="1119554" y="365125"/>
            <a:ext cx="9189328" cy="1325563"/>
          </a:xfrm>
        </p:spPr>
        <p:txBody>
          <a:bodyPr>
            <a:normAutofit/>
          </a:bodyPr>
          <a:lstStyle>
            <a:lvl1pPr>
              <a:defRPr sz="4000" b="1" i="0">
                <a:solidFill>
                  <a:srgbClr val="18426B"/>
                </a:solidFill>
                <a:latin typeface="Arial Black" panose="020B0604020202020204" pitchFamily="34" charset="0"/>
                <a:cs typeface="Arial Black" panose="020B0604020202020204" pitchFamily="34" charset="0"/>
              </a:defRPr>
            </a:lvl1pPr>
          </a:lstStyle>
          <a:p>
            <a:r>
              <a:rPr lang="en-US" dirty="0"/>
              <a:t>Click to edit Master title style</a:t>
            </a:r>
          </a:p>
        </p:txBody>
      </p:sp>
      <p:pic>
        <p:nvPicPr>
          <p:cNvPr id="2" name="Picture 1">
            <a:extLst>
              <a:ext uri="{FF2B5EF4-FFF2-40B4-BE49-F238E27FC236}">
                <a16:creationId xmlns:a16="http://schemas.microsoft.com/office/drawing/2014/main" id="{E8543705-1CFD-3ABF-FB1F-2F4702A17D88}"/>
              </a:ext>
            </a:extLst>
          </p:cNvPr>
          <p:cNvPicPr>
            <a:picLocks noChangeAspect="1"/>
          </p:cNvPicPr>
          <p:nvPr userDrawn="1"/>
        </p:nvPicPr>
        <p:blipFill>
          <a:blip r:embed="rId2"/>
          <a:stretch>
            <a:fillRect/>
          </a:stretch>
        </p:blipFill>
        <p:spPr>
          <a:xfrm>
            <a:off x="10772027" y="6176963"/>
            <a:ext cx="1163545" cy="438638"/>
          </a:xfrm>
          <a:prstGeom prst="rect">
            <a:avLst/>
          </a:prstGeom>
        </p:spPr>
      </p:pic>
      <p:pic>
        <p:nvPicPr>
          <p:cNvPr id="8" name="Picture 7">
            <a:extLst>
              <a:ext uri="{FF2B5EF4-FFF2-40B4-BE49-F238E27FC236}">
                <a16:creationId xmlns:a16="http://schemas.microsoft.com/office/drawing/2014/main" id="{696B8EF7-C653-3CDE-5197-78629BA0C2B8}"/>
              </a:ext>
            </a:extLst>
          </p:cNvPr>
          <p:cNvPicPr>
            <a:picLocks noChangeAspect="1"/>
          </p:cNvPicPr>
          <p:nvPr userDrawn="1"/>
        </p:nvPicPr>
        <p:blipFill>
          <a:blip r:embed="rId3"/>
          <a:stretch>
            <a:fillRect/>
          </a:stretch>
        </p:blipFill>
        <p:spPr>
          <a:xfrm>
            <a:off x="1056379" y="0"/>
            <a:ext cx="10079241" cy="136525"/>
          </a:xfrm>
          <a:prstGeom prst="rect">
            <a:avLst/>
          </a:prstGeom>
        </p:spPr>
      </p:pic>
      <p:sp>
        <p:nvSpPr>
          <p:cNvPr id="9" name="Slide Number Placeholder 5">
            <a:extLst>
              <a:ext uri="{FF2B5EF4-FFF2-40B4-BE49-F238E27FC236}">
                <a16:creationId xmlns:a16="http://schemas.microsoft.com/office/drawing/2014/main" id="{3ED0FA10-D1A2-1173-0964-225D16265930}"/>
              </a:ext>
            </a:extLst>
          </p:cNvPr>
          <p:cNvSpPr>
            <a:spLocks noGrp="1"/>
          </p:cNvSpPr>
          <p:nvPr>
            <p:ph type="sldNum" sz="quarter" idx="4"/>
          </p:nvPr>
        </p:nvSpPr>
        <p:spPr>
          <a:xfrm>
            <a:off x="313623" y="6311900"/>
            <a:ext cx="2743200" cy="365125"/>
          </a:xfrm>
          <a:prstGeom prst="rect">
            <a:avLst/>
          </a:prstGeom>
        </p:spPr>
        <p:txBody>
          <a:bodyPr vert="horz" lIns="91440" tIns="45720" rIns="91440" bIns="45720" rtlCol="0" anchor="ctr"/>
          <a:lstStyle>
            <a:lvl1pPr algn="l">
              <a:defRPr sz="1200" b="1" i="0">
                <a:solidFill>
                  <a:srgbClr val="18426B"/>
                </a:solidFill>
                <a:latin typeface="Calibri" panose="020F0502020204030204" pitchFamily="34" charset="0"/>
                <a:cs typeface="Calibri" panose="020F0502020204030204" pitchFamily="34" charset="0"/>
              </a:defRPr>
            </a:lvl1pPr>
          </a:lstStyle>
          <a:p>
            <a:fld id="{BA8BF63C-CEE0-B24A-8CE0-A7552ED920D2}" type="slidenum">
              <a:rPr lang="en-US" smtClean="0"/>
              <a:pPr/>
              <a:t>‹#›</a:t>
            </a:fld>
            <a:endParaRPr lang="en-US" dirty="0"/>
          </a:p>
        </p:txBody>
      </p:sp>
    </p:spTree>
    <p:extLst>
      <p:ext uri="{BB962C8B-B14F-4D97-AF65-F5344CB8AC3E}">
        <p14:creationId xmlns:p14="http://schemas.microsoft.com/office/powerpoint/2010/main" val="2783188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bg>
      <p:bgPr>
        <a:gradFill>
          <a:gsLst>
            <a:gs pos="0">
              <a:srgbClr val="DEF1EF"/>
            </a:gs>
            <a:gs pos="100000">
              <a:schemeClr val="bg1"/>
            </a:gs>
          </a:gsLst>
          <a:lin ang="13200000" scaled="0"/>
        </a:gra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06B6F09-C828-3B87-D740-7C8ED9483C59}"/>
              </a:ext>
            </a:extLst>
          </p:cNvPr>
          <p:cNvSpPr>
            <a:spLocks noGrp="1"/>
          </p:cNvSpPr>
          <p:nvPr>
            <p:ph type="body" idx="1"/>
          </p:nvPr>
        </p:nvSpPr>
        <p:spPr>
          <a:xfrm>
            <a:off x="1118551" y="1681163"/>
            <a:ext cx="4449223" cy="823912"/>
          </a:xfrm>
        </p:spPr>
        <p:txBody>
          <a:bodyPr anchor="b"/>
          <a:lstStyle>
            <a:lvl1pPr marL="0" indent="0">
              <a:buNone/>
              <a:defRPr sz="2400" b="1">
                <a:solidFill>
                  <a:srgbClr val="18426B"/>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43CF0D3-BAFD-314B-604C-8B60FD8D0909}"/>
              </a:ext>
            </a:extLst>
          </p:cNvPr>
          <p:cNvSpPr>
            <a:spLocks noGrp="1"/>
          </p:cNvSpPr>
          <p:nvPr>
            <p:ph sz="half" idx="2"/>
          </p:nvPr>
        </p:nvSpPr>
        <p:spPr>
          <a:xfrm>
            <a:off x="1118551" y="2505075"/>
            <a:ext cx="4449223" cy="3684588"/>
          </a:xfrm>
        </p:spPr>
        <p:txBody>
          <a:bodyPr>
            <a:normAutofit/>
          </a:bodyPr>
          <a:lstStyle>
            <a:lvl1pPr>
              <a:buClr>
                <a:schemeClr val="accent4"/>
              </a:buClr>
              <a:buSzPct val="115000"/>
              <a:defRPr sz="2000">
                <a:solidFill>
                  <a:srgbClr val="18426B"/>
                </a:solidFill>
                <a:latin typeface="Arial" panose="020B0604020202020204" pitchFamily="34" charset="0"/>
                <a:cs typeface="Arial" panose="020B0604020202020204" pitchFamily="34" charset="0"/>
              </a:defRPr>
            </a:lvl1pPr>
            <a:lvl2pPr>
              <a:defRPr sz="2000">
                <a:solidFill>
                  <a:srgbClr val="18426B"/>
                </a:solidFill>
                <a:latin typeface="Arial" panose="020B0604020202020204" pitchFamily="34" charset="0"/>
                <a:cs typeface="Arial" panose="020B0604020202020204" pitchFamily="34" charset="0"/>
              </a:defRPr>
            </a:lvl2pPr>
            <a:lvl3pPr>
              <a:defRPr sz="2000">
                <a:solidFill>
                  <a:srgbClr val="18426B"/>
                </a:solidFill>
                <a:latin typeface="Arial" panose="020B0604020202020204" pitchFamily="34" charset="0"/>
                <a:cs typeface="Arial" panose="020B0604020202020204" pitchFamily="34" charset="0"/>
              </a:defRPr>
            </a:lvl3pPr>
            <a:lvl4pPr>
              <a:defRPr sz="2000">
                <a:solidFill>
                  <a:srgbClr val="18426B"/>
                </a:solidFill>
                <a:latin typeface="Arial" panose="020B0604020202020204" pitchFamily="34" charset="0"/>
                <a:cs typeface="Arial" panose="020B0604020202020204" pitchFamily="34" charset="0"/>
              </a:defRPr>
            </a:lvl4pPr>
            <a:lvl5pPr>
              <a:defRPr sz="2000">
                <a:solidFill>
                  <a:srgbClr val="18426B"/>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8FC5616-57B4-4AE7-F74C-2BE5573A70E8}"/>
              </a:ext>
            </a:extLst>
          </p:cNvPr>
          <p:cNvSpPr>
            <a:spLocks noGrp="1"/>
          </p:cNvSpPr>
          <p:nvPr>
            <p:ph type="body" sz="quarter" idx="3"/>
          </p:nvPr>
        </p:nvSpPr>
        <p:spPr>
          <a:xfrm>
            <a:off x="5941014" y="1681163"/>
            <a:ext cx="4362122" cy="823912"/>
          </a:xfrm>
        </p:spPr>
        <p:txBody>
          <a:bodyPr anchor="b"/>
          <a:lstStyle>
            <a:lvl1pPr marL="0" indent="0">
              <a:buNone/>
              <a:defRPr sz="2400" b="1">
                <a:solidFill>
                  <a:srgbClr val="18426B"/>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cxnSp>
        <p:nvCxnSpPr>
          <p:cNvPr id="13" name="Straight Connector 12">
            <a:extLst>
              <a:ext uri="{FF2B5EF4-FFF2-40B4-BE49-F238E27FC236}">
                <a16:creationId xmlns:a16="http://schemas.microsoft.com/office/drawing/2014/main" id="{6BE0C762-7C5D-6201-AC91-0976EB749680}"/>
              </a:ext>
            </a:extLst>
          </p:cNvPr>
          <p:cNvCxnSpPr>
            <a:cxnSpLocks/>
          </p:cNvCxnSpPr>
          <p:nvPr userDrawn="1"/>
        </p:nvCxnSpPr>
        <p:spPr>
          <a:xfrm>
            <a:off x="351692" y="0"/>
            <a:ext cx="0" cy="3429000"/>
          </a:xfrm>
          <a:prstGeom prst="line">
            <a:avLst/>
          </a:prstGeom>
          <a:ln w="57150" cap="rnd">
            <a:solidFill>
              <a:srgbClr val="01688F"/>
            </a:solidFill>
          </a:ln>
        </p:spPr>
        <p:style>
          <a:lnRef idx="1">
            <a:schemeClr val="accent4"/>
          </a:lnRef>
          <a:fillRef idx="0">
            <a:schemeClr val="accent4"/>
          </a:fillRef>
          <a:effectRef idx="0">
            <a:schemeClr val="accent4"/>
          </a:effectRef>
          <a:fontRef idx="minor">
            <a:schemeClr val="tx1"/>
          </a:fontRef>
        </p:style>
      </p:cxnSp>
      <p:cxnSp>
        <p:nvCxnSpPr>
          <p:cNvPr id="14" name="Straight Connector 13">
            <a:extLst>
              <a:ext uri="{FF2B5EF4-FFF2-40B4-BE49-F238E27FC236}">
                <a16:creationId xmlns:a16="http://schemas.microsoft.com/office/drawing/2014/main" id="{AEB55E1B-820D-3663-898C-27EC219C6043}"/>
              </a:ext>
            </a:extLst>
          </p:cNvPr>
          <p:cNvCxnSpPr>
            <a:cxnSpLocks/>
          </p:cNvCxnSpPr>
          <p:nvPr userDrawn="1"/>
        </p:nvCxnSpPr>
        <p:spPr>
          <a:xfrm>
            <a:off x="164123" y="0"/>
            <a:ext cx="0" cy="1172308"/>
          </a:xfrm>
          <a:prstGeom prst="line">
            <a:avLst/>
          </a:prstGeom>
          <a:ln w="57150" cap="rnd">
            <a:solidFill>
              <a:schemeClr val="accent6"/>
            </a:solidFill>
          </a:ln>
        </p:spPr>
        <p:style>
          <a:lnRef idx="1">
            <a:schemeClr val="accent4"/>
          </a:lnRef>
          <a:fillRef idx="0">
            <a:schemeClr val="accent4"/>
          </a:fillRef>
          <a:effectRef idx="0">
            <a:schemeClr val="accent4"/>
          </a:effectRef>
          <a:fontRef idx="minor">
            <a:schemeClr val="tx1"/>
          </a:fontRef>
        </p:style>
      </p:cxnSp>
      <p:cxnSp>
        <p:nvCxnSpPr>
          <p:cNvPr id="15" name="Straight Connector 14">
            <a:extLst>
              <a:ext uri="{FF2B5EF4-FFF2-40B4-BE49-F238E27FC236}">
                <a16:creationId xmlns:a16="http://schemas.microsoft.com/office/drawing/2014/main" id="{23B4F3ED-D097-62C7-D2EE-6AAAA6D67C40}"/>
              </a:ext>
            </a:extLst>
          </p:cNvPr>
          <p:cNvCxnSpPr>
            <a:cxnSpLocks/>
          </p:cNvCxnSpPr>
          <p:nvPr userDrawn="1"/>
        </p:nvCxnSpPr>
        <p:spPr>
          <a:xfrm>
            <a:off x="540849" y="0"/>
            <a:ext cx="0" cy="2485292"/>
          </a:xfrm>
          <a:prstGeom prst="line">
            <a:avLst/>
          </a:prstGeom>
          <a:ln w="57150" cap="rnd">
            <a:solidFill>
              <a:schemeClr val="accent4"/>
            </a:solidFill>
          </a:ln>
        </p:spPr>
        <p:style>
          <a:lnRef idx="1">
            <a:schemeClr val="accent4"/>
          </a:lnRef>
          <a:fillRef idx="0">
            <a:schemeClr val="accent4"/>
          </a:fillRef>
          <a:effectRef idx="0">
            <a:schemeClr val="accent4"/>
          </a:effectRef>
          <a:fontRef idx="minor">
            <a:schemeClr val="tx1"/>
          </a:fontRef>
        </p:style>
      </p:cxnSp>
      <p:sp>
        <p:nvSpPr>
          <p:cNvPr id="23" name="Title 1">
            <a:extLst>
              <a:ext uri="{FF2B5EF4-FFF2-40B4-BE49-F238E27FC236}">
                <a16:creationId xmlns:a16="http://schemas.microsoft.com/office/drawing/2014/main" id="{4E524DDB-482C-B8E4-8B27-62AB6FC7843D}"/>
              </a:ext>
            </a:extLst>
          </p:cNvPr>
          <p:cNvSpPr>
            <a:spLocks noGrp="1"/>
          </p:cNvSpPr>
          <p:nvPr>
            <p:ph type="title"/>
          </p:nvPr>
        </p:nvSpPr>
        <p:spPr>
          <a:xfrm>
            <a:off x="1118552" y="365125"/>
            <a:ext cx="9184584" cy="1325563"/>
          </a:xfrm>
        </p:spPr>
        <p:txBody>
          <a:bodyPr>
            <a:normAutofit/>
          </a:bodyPr>
          <a:lstStyle>
            <a:lvl1pPr>
              <a:defRPr sz="4000" b="1" i="0">
                <a:solidFill>
                  <a:srgbClr val="18426B"/>
                </a:solidFill>
                <a:latin typeface="Arial Black" panose="020B0604020202020204" pitchFamily="34" charset="0"/>
                <a:cs typeface="Arial Black" panose="020B0604020202020204" pitchFamily="34" charset="0"/>
              </a:defRPr>
            </a:lvl1pPr>
          </a:lstStyle>
          <a:p>
            <a:r>
              <a:rPr lang="en-US" dirty="0"/>
              <a:t>Click to edit Master title style</a:t>
            </a:r>
          </a:p>
        </p:txBody>
      </p:sp>
      <p:sp>
        <p:nvSpPr>
          <p:cNvPr id="24" name="Content Placeholder 3">
            <a:extLst>
              <a:ext uri="{FF2B5EF4-FFF2-40B4-BE49-F238E27FC236}">
                <a16:creationId xmlns:a16="http://schemas.microsoft.com/office/drawing/2014/main" id="{31F6F5BF-EE02-1ACF-9CA1-DFD672236A00}"/>
              </a:ext>
            </a:extLst>
          </p:cNvPr>
          <p:cNvSpPr>
            <a:spLocks noGrp="1"/>
          </p:cNvSpPr>
          <p:nvPr>
            <p:ph sz="half" idx="10"/>
          </p:nvPr>
        </p:nvSpPr>
        <p:spPr>
          <a:xfrm>
            <a:off x="5941015" y="2505075"/>
            <a:ext cx="4362122" cy="3684588"/>
          </a:xfrm>
        </p:spPr>
        <p:txBody>
          <a:bodyPr/>
          <a:lstStyle>
            <a:lvl1pPr>
              <a:buClr>
                <a:schemeClr val="accent4"/>
              </a:buClr>
              <a:buSzPct val="115000"/>
              <a:defRPr sz="2000">
                <a:solidFill>
                  <a:srgbClr val="18426B"/>
                </a:solidFill>
                <a:latin typeface="Arial" panose="020B0604020202020204" pitchFamily="34" charset="0"/>
                <a:cs typeface="Arial" panose="020B0604020202020204" pitchFamily="34" charset="0"/>
              </a:defRPr>
            </a:lvl1pPr>
            <a:lvl2pPr>
              <a:defRPr sz="2000">
                <a:solidFill>
                  <a:srgbClr val="18426B"/>
                </a:solidFill>
                <a:latin typeface="Arial" panose="020B0604020202020204" pitchFamily="34" charset="0"/>
                <a:cs typeface="Arial" panose="020B0604020202020204" pitchFamily="34" charset="0"/>
              </a:defRPr>
            </a:lvl2pPr>
            <a:lvl3pPr>
              <a:defRPr sz="2000">
                <a:solidFill>
                  <a:srgbClr val="18426B"/>
                </a:solidFill>
                <a:latin typeface="Arial" panose="020B0604020202020204" pitchFamily="34" charset="0"/>
                <a:cs typeface="Arial" panose="020B0604020202020204" pitchFamily="34" charset="0"/>
              </a:defRPr>
            </a:lvl3pPr>
            <a:lvl4pPr>
              <a:defRPr sz="2000">
                <a:solidFill>
                  <a:srgbClr val="18426B"/>
                </a:solidFill>
                <a:latin typeface="Arial" panose="020B0604020202020204" pitchFamily="34" charset="0"/>
                <a:cs typeface="Arial" panose="020B0604020202020204" pitchFamily="34" charset="0"/>
              </a:defRPr>
            </a:lvl4pPr>
            <a:lvl5pPr>
              <a:defRPr sz="2000">
                <a:solidFill>
                  <a:srgbClr val="18426B"/>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 name="Picture 1">
            <a:extLst>
              <a:ext uri="{FF2B5EF4-FFF2-40B4-BE49-F238E27FC236}">
                <a16:creationId xmlns:a16="http://schemas.microsoft.com/office/drawing/2014/main" id="{5FE73B6E-7947-4999-3E49-DA71620295F2}"/>
              </a:ext>
            </a:extLst>
          </p:cNvPr>
          <p:cNvPicPr>
            <a:picLocks noChangeAspect="1"/>
          </p:cNvPicPr>
          <p:nvPr userDrawn="1"/>
        </p:nvPicPr>
        <p:blipFill>
          <a:blip r:embed="rId2"/>
          <a:stretch>
            <a:fillRect/>
          </a:stretch>
        </p:blipFill>
        <p:spPr>
          <a:xfrm>
            <a:off x="10772027" y="6176963"/>
            <a:ext cx="1163545" cy="438638"/>
          </a:xfrm>
          <a:prstGeom prst="rect">
            <a:avLst/>
          </a:prstGeom>
        </p:spPr>
      </p:pic>
      <p:pic>
        <p:nvPicPr>
          <p:cNvPr id="6" name="Picture 5">
            <a:extLst>
              <a:ext uri="{FF2B5EF4-FFF2-40B4-BE49-F238E27FC236}">
                <a16:creationId xmlns:a16="http://schemas.microsoft.com/office/drawing/2014/main" id="{8158A5BD-A2C7-3952-DF65-825AFB3C8AAE}"/>
              </a:ext>
            </a:extLst>
          </p:cNvPr>
          <p:cNvPicPr>
            <a:picLocks noChangeAspect="1"/>
          </p:cNvPicPr>
          <p:nvPr userDrawn="1"/>
        </p:nvPicPr>
        <p:blipFill>
          <a:blip r:embed="rId3"/>
          <a:stretch>
            <a:fillRect/>
          </a:stretch>
        </p:blipFill>
        <p:spPr>
          <a:xfrm>
            <a:off x="1056379" y="0"/>
            <a:ext cx="10079241" cy="136525"/>
          </a:xfrm>
          <a:prstGeom prst="rect">
            <a:avLst/>
          </a:prstGeom>
        </p:spPr>
      </p:pic>
      <p:sp>
        <p:nvSpPr>
          <p:cNvPr id="8" name="Slide Number Placeholder 5">
            <a:extLst>
              <a:ext uri="{FF2B5EF4-FFF2-40B4-BE49-F238E27FC236}">
                <a16:creationId xmlns:a16="http://schemas.microsoft.com/office/drawing/2014/main" id="{FC7E6B5D-5AD0-57D0-3F2E-FFB5D019CEC2}"/>
              </a:ext>
            </a:extLst>
          </p:cNvPr>
          <p:cNvSpPr>
            <a:spLocks noGrp="1"/>
          </p:cNvSpPr>
          <p:nvPr>
            <p:ph type="sldNum" sz="quarter" idx="4"/>
          </p:nvPr>
        </p:nvSpPr>
        <p:spPr>
          <a:xfrm>
            <a:off x="313623" y="6311900"/>
            <a:ext cx="2743200" cy="365125"/>
          </a:xfrm>
          <a:prstGeom prst="rect">
            <a:avLst/>
          </a:prstGeom>
        </p:spPr>
        <p:txBody>
          <a:bodyPr vert="horz" lIns="91440" tIns="45720" rIns="91440" bIns="45720" rtlCol="0" anchor="ctr"/>
          <a:lstStyle>
            <a:lvl1pPr algn="l">
              <a:defRPr sz="1200" b="1" i="0">
                <a:solidFill>
                  <a:srgbClr val="18426B"/>
                </a:solidFill>
                <a:latin typeface="Calibri" panose="020F0502020204030204" pitchFamily="34" charset="0"/>
                <a:cs typeface="Calibri" panose="020F0502020204030204" pitchFamily="34" charset="0"/>
              </a:defRPr>
            </a:lvl1pPr>
          </a:lstStyle>
          <a:p>
            <a:fld id="{BA8BF63C-CEE0-B24A-8CE0-A7552ED920D2}" type="slidenum">
              <a:rPr lang="en-US" smtClean="0"/>
              <a:pPr/>
              <a:t>‹#›</a:t>
            </a:fld>
            <a:endParaRPr lang="en-US" dirty="0"/>
          </a:p>
        </p:txBody>
      </p:sp>
    </p:spTree>
    <p:extLst>
      <p:ext uri="{BB962C8B-B14F-4D97-AF65-F5344CB8AC3E}">
        <p14:creationId xmlns:p14="http://schemas.microsoft.com/office/powerpoint/2010/main" val="1864972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bg>
      <p:bgPr>
        <a:gradFill>
          <a:gsLst>
            <a:gs pos="0">
              <a:srgbClr val="DEF1EF"/>
            </a:gs>
            <a:gs pos="100000">
              <a:schemeClr val="bg1"/>
            </a:gs>
          </a:gsLst>
          <a:lin ang="13200000" scaled="0"/>
        </a:gra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A75F141A-DA83-1C29-F1AE-FD44D84C2222}"/>
              </a:ext>
            </a:extLst>
          </p:cNvPr>
          <p:cNvCxnSpPr>
            <a:cxnSpLocks/>
          </p:cNvCxnSpPr>
          <p:nvPr userDrawn="1"/>
        </p:nvCxnSpPr>
        <p:spPr>
          <a:xfrm>
            <a:off x="351692" y="0"/>
            <a:ext cx="0" cy="3429000"/>
          </a:xfrm>
          <a:prstGeom prst="line">
            <a:avLst/>
          </a:prstGeom>
          <a:ln w="57150" cap="rnd">
            <a:solidFill>
              <a:srgbClr val="01688F"/>
            </a:solidFill>
          </a:ln>
        </p:spPr>
        <p:style>
          <a:lnRef idx="1">
            <a:schemeClr val="accent4"/>
          </a:lnRef>
          <a:fillRef idx="0">
            <a:schemeClr val="accent4"/>
          </a:fillRef>
          <a:effectRef idx="0">
            <a:schemeClr val="accent4"/>
          </a:effectRef>
          <a:fontRef idx="minor">
            <a:schemeClr val="tx1"/>
          </a:fontRef>
        </p:style>
      </p:cxnSp>
      <p:cxnSp>
        <p:nvCxnSpPr>
          <p:cNvPr id="10" name="Straight Connector 9">
            <a:extLst>
              <a:ext uri="{FF2B5EF4-FFF2-40B4-BE49-F238E27FC236}">
                <a16:creationId xmlns:a16="http://schemas.microsoft.com/office/drawing/2014/main" id="{83B48140-D9D1-98C3-A83D-78C2AB253D30}"/>
              </a:ext>
            </a:extLst>
          </p:cNvPr>
          <p:cNvCxnSpPr>
            <a:cxnSpLocks/>
          </p:cNvCxnSpPr>
          <p:nvPr userDrawn="1"/>
        </p:nvCxnSpPr>
        <p:spPr>
          <a:xfrm>
            <a:off x="164123" y="0"/>
            <a:ext cx="0" cy="1172308"/>
          </a:xfrm>
          <a:prstGeom prst="line">
            <a:avLst/>
          </a:prstGeom>
          <a:ln w="57150" cap="rnd">
            <a:solidFill>
              <a:schemeClr val="accent6"/>
            </a:solidFill>
          </a:ln>
        </p:spPr>
        <p:style>
          <a:lnRef idx="1">
            <a:schemeClr val="accent4"/>
          </a:lnRef>
          <a:fillRef idx="0">
            <a:schemeClr val="accent4"/>
          </a:fillRef>
          <a:effectRef idx="0">
            <a:schemeClr val="accent4"/>
          </a:effectRef>
          <a:fontRef idx="minor">
            <a:schemeClr val="tx1"/>
          </a:fontRef>
        </p:style>
      </p:cxnSp>
      <p:cxnSp>
        <p:nvCxnSpPr>
          <p:cNvPr id="11" name="Straight Connector 10">
            <a:extLst>
              <a:ext uri="{FF2B5EF4-FFF2-40B4-BE49-F238E27FC236}">
                <a16:creationId xmlns:a16="http://schemas.microsoft.com/office/drawing/2014/main" id="{EF1703C5-C985-CB9A-A02F-77FB31614944}"/>
              </a:ext>
            </a:extLst>
          </p:cNvPr>
          <p:cNvCxnSpPr>
            <a:cxnSpLocks/>
          </p:cNvCxnSpPr>
          <p:nvPr userDrawn="1"/>
        </p:nvCxnSpPr>
        <p:spPr>
          <a:xfrm>
            <a:off x="540849" y="0"/>
            <a:ext cx="0" cy="2485292"/>
          </a:xfrm>
          <a:prstGeom prst="line">
            <a:avLst/>
          </a:prstGeom>
          <a:ln w="57150" cap="rnd">
            <a:solidFill>
              <a:schemeClr val="accent4"/>
            </a:solidFill>
          </a:ln>
        </p:spPr>
        <p:style>
          <a:lnRef idx="1">
            <a:schemeClr val="accent4"/>
          </a:lnRef>
          <a:fillRef idx="0">
            <a:schemeClr val="accent4"/>
          </a:fillRef>
          <a:effectRef idx="0">
            <a:schemeClr val="accent4"/>
          </a:effectRef>
          <a:fontRef idx="minor">
            <a:schemeClr val="tx1"/>
          </a:fontRef>
        </p:style>
      </p:cxnSp>
      <p:sp>
        <p:nvSpPr>
          <p:cNvPr id="14" name="Title 1">
            <a:extLst>
              <a:ext uri="{FF2B5EF4-FFF2-40B4-BE49-F238E27FC236}">
                <a16:creationId xmlns:a16="http://schemas.microsoft.com/office/drawing/2014/main" id="{1C42E60C-3833-93B6-8FFA-432CF1771651}"/>
              </a:ext>
            </a:extLst>
          </p:cNvPr>
          <p:cNvSpPr>
            <a:spLocks noGrp="1"/>
          </p:cNvSpPr>
          <p:nvPr>
            <p:ph type="title"/>
          </p:nvPr>
        </p:nvSpPr>
        <p:spPr>
          <a:xfrm>
            <a:off x="1122624" y="365125"/>
            <a:ext cx="9299188" cy="1325563"/>
          </a:xfrm>
        </p:spPr>
        <p:txBody>
          <a:bodyPr>
            <a:normAutofit/>
          </a:bodyPr>
          <a:lstStyle>
            <a:lvl1pPr>
              <a:defRPr sz="4000" b="1" i="0">
                <a:solidFill>
                  <a:srgbClr val="18426B"/>
                </a:solidFill>
                <a:latin typeface="Arial Black" panose="020B0604020202020204" pitchFamily="34" charset="0"/>
                <a:cs typeface="Arial Black" panose="020B0604020202020204" pitchFamily="34" charset="0"/>
              </a:defRPr>
            </a:lvl1pPr>
          </a:lstStyle>
          <a:p>
            <a:r>
              <a:rPr lang="en-US" dirty="0"/>
              <a:t>Click to edit Master title style</a:t>
            </a:r>
          </a:p>
        </p:txBody>
      </p:sp>
      <p:pic>
        <p:nvPicPr>
          <p:cNvPr id="2" name="Picture 1">
            <a:extLst>
              <a:ext uri="{FF2B5EF4-FFF2-40B4-BE49-F238E27FC236}">
                <a16:creationId xmlns:a16="http://schemas.microsoft.com/office/drawing/2014/main" id="{E146C755-61E1-CC90-3FE9-D6D984A64FB8}"/>
              </a:ext>
            </a:extLst>
          </p:cNvPr>
          <p:cNvPicPr>
            <a:picLocks noChangeAspect="1"/>
          </p:cNvPicPr>
          <p:nvPr userDrawn="1"/>
        </p:nvPicPr>
        <p:blipFill>
          <a:blip r:embed="rId2"/>
          <a:stretch>
            <a:fillRect/>
          </a:stretch>
        </p:blipFill>
        <p:spPr>
          <a:xfrm>
            <a:off x="10772027" y="6176963"/>
            <a:ext cx="1163545" cy="438638"/>
          </a:xfrm>
          <a:prstGeom prst="rect">
            <a:avLst/>
          </a:prstGeom>
        </p:spPr>
      </p:pic>
      <p:pic>
        <p:nvPicPr>
          <p:cNvPr id="6" name="Picture 5">
            <a:extLst>
              <a:ext uri="{FF2B5EF4-FFF2-40B4-BE49-F238E27FC236}">
                <a16:creationId xmlns:a16="http://schemas.microsoft.com/office/drawing/2014/main" id="{CF9F01FE-CA4A-4C5F-CB83-9248DB6B1173}"/>
              </a:ext>
            </a:extLst>
          </p:cNvPr>
          <p:cNvPicPr>
            <a:picLocks noChangeAspect="1"/>
          </p:cNvPicPr>
          <p:nvPr userDrawn="1"/>
        </p:nvPicPr>
        <p:blipFill>
          <a:blip r:embed="rId3"/>
          <a:stretch>
            <a:fillRect/>
          </a:stretch>
        </p:blipFill>
        <p:spPr>
          <a:xfrm>
            <a:off x="1056379" y="0"/>
            <a:ext cx="10079241" cy="136525"/>
          </a:xfrm>
          <a:prstGeom prst="rect">
            <a:avLst/>
          </a:prstGeom>
        </p:spPr>
      </p:pic>
      <p:sp>
        <p:nvSpPr>
          <p:cNvPr id="7" name="Slide Number Placeholder 5">
            <a:extLst>
              <a:ext uri="{FF2B5EF4-FFF2-40B4-BE49-F238E27FC236}">
                <a16:creationId xmlns:a16="http://schemas.microsoft.com/office/drawing/2014/main" id="{357A520D-D2F9-52C7-889E-B2AE61E1323E}"/>
              </a:ext>
            </a:extLst>
          </p:cNvPr>
          <p:cNvSpPr>
            <a:spLocks noGrp="1"/>
          </p:cNvSpPr>
          <p:nvPr>
            <p:ph type="sldNum" sz="quarter" idx="4"/>
          </p:nvPr>
        </p:nvSpPr>
        <p:spPr>
          <a:xfrm>
            <a:off x="313623" y="6311900"/>
            <a:ext cx="2743200" cy="365125"/>
          </a:xfrm>
          <a:prstGeom prst="rect">
            <a:avLst/>
          </a:prstGeom>
        </p:spPr>
        <p:txBody>
          <a:bodyPr vert="horz" lIns="91440" tIns="45720" rIns="91440" bIns="45720" rtlCol="0" anchor="ctr"/>
          <a:lstStyle>
            <a:lvl1pPr algn="l">
              <a:defRPr sz="1200" b="1" i="0">
                <a:solidFill>
                  <a:srgbClr val="18426B"/>
                </a:solidFill>
                <a:latin typeface="Calibri" panose="020F0502020204030204" pitchFamily="34" charset="0"/>
                <a:cs typeface="Calibri" panose="020F0502020204030204" pitchFamily="34" charset="0"/>
              </a:defRPr>
            </a:lvl1pPr>
          </a:lstStyle>
          <a:p>
            <a:fld id="{BA8BF63C-CEE0-B24A-8CE0-A7552ED920D2}" type="slidenum">
              <a:rPr lang="en-US" smtClean="0"/>
              <a:pPr/>
              <a:t>‹#›</a:t>
            </a:fld>
            <a:endParaRPr lang="en-US" dirty="0"/>
          </a:p>
        </p:txBody>
      </p:sp>
    </p:spTree>
    <p:extLst>
      <p:ext uri="{BB962C8B-B14F-4D97-AF65-F5344CB8AC3E}">
        <p14:creationId xmlns:p14="http://schemas.microsoft.com/office/powerpoint/2010/main" val="968880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bg>
      <p:bgPr>
        <a:gradFill>
          <a:gsLst>
            <a:gs pos="0">
              <a:srgbClr val="DEF1EF"/>
            </a:gs>
            <a:gs pos="100000">
              <a:schemeClr val="bg1"/>
            </a:gs>
          </a:gsLst>
          <a:lin ang="13200000" scaled="0"/>
        </a:gra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7A8C9015-EE9A-98E1-0ABC-BC4C2CB115F6}"/>
              </a:ext>
            </a:extLst>
          </p:cNvPr>
          <p:cNvCxnSpPr>
            <a:cxnSpLocks/>
          </p:cNvCxnSpPr>
          <p:nvPr userDrawn="1"/>
        </p:nvCxnSpPr>
        <p:spPr>
          <a:xfrm>
            <a:off x="351692" y="0"/>
            <a:ext cx="0" cy="3429000"/>
          </a:xfrm>
          <a:prstGeom prst="line">
            <a:avLst/>
          </a:prstGeom>
          <a:ln w="57150" cap="rnd">
            <a:solidFill>
              <a:srgbClr val="01688F"/>
            </a:solidFill>
          </a:ln>
        </p:spPr>
        <p:style>
          <a:lnRef idx="1">
            <a:schemeClr val="accent4"/>
          </a:lnRef>
          <a:fillRef idx="0">
            <a:schemeClr val="accent4"/>
          </a:fillRef>
          <a:effectRef idx="0">
            <a:schemeClr val="accent4"/>
          </a:effectRef>
          <a:fontRef idx="minor">
            <a:schemeClr val="tx1"/>
          </a:fontRef>
        </p:style>
      </p:cxnSp>
      <p:cxnSp>
        <p:nvCxnSpPr>
          <p:cNvPr id="9" name="Straight Connector 8">
            <a:extLst>
              <a:ext uri="{FF2B5EF4-FFF2-40B4-BE49-F238E27FC236}">
                <a16:creationId xmlns:a16="http://schemas.microsoft.com/office/drawing/2014/main" id="{1E7D3028-E74D-277F-A864-4897ADAAA385}"/>
              </a:ext>
            </a:extLst>
          </p:cNvPr>
          <p:cNvCxnSpPr>
            <a:cxnSpLocks/>
          </p:cNvCxnSpPr>
          <p:nvPr userDrawn="1"/>
        </p:nvCxnSpPr>
        <p:spPr>
          <a:xfrm>
            <a:off x="164123" y="0"/>
            <a:ext cx="0" cy="1172308"/>
          </a:xfrm>
          <a:prstGeom prst="line">
            <a:avLst/>
          </a:prstGeom>
          <a:ln w="57150" cap="rnd">
            <a:solidFill>
              <a:schemeClr val="accent6"/>
            </a:solidFill>
          </a:ln>
        </p:spPr>
        <p:style>
          <a:lnRef idx="1">
            <a:schemeClr val="accent4"/>
          </a:lnRef>
          <a:fillRef idx="0">
            <a:schemeClr val="accent4"/>
          </a:fillRef>
          <a:effectRef idx="0">
            <a:schemeClr val="accent4"/>
          </a:effectRef>
          <a:fontRef idx="minor">
            <a:schemeClr val="tx1"/>
          </a:fontRef>
        </p:style>
      </p:cxnSp>
      <p:cxnSp>
        <p:nvCxnSpPr>
          <p:cNvPr id="10" name="Straight Connector 9">
            <a:extLst>
              <a:ext uri="{FF2B5EF4-FFF2-40B4-BE49-F238E27FC236}">
                <a16:creationId xmlns:a16="http://schemas.microsoft.com/office/drawing/2014/main" id="{ECA9AA4D-D70B-C554-0A8E-3C90E96A4088}"/>
              </a:ext>
            </a:extLst>
          </p:cNvPr>
          <p:cNvCxnSpPr>
            <a:cxnSpLocks/>
          </p:cNvCxnSpPr>
          <p:nvPr userDrawn="1"/>
        </p:nvCxnSpPr>
        <p:spPr>
          <a:xfrm>
            <a:off x="540849" y="0"/>
            <a:ext cx="0" cy="2485292"/>
          </a:xfrm>
          <a:prstGeom prst="line">
            <a:avLst/>
          </a:prstGeom>
          <a:ln w="57150" cap="rnd">
            <a:solidFill>
              <a:schemeClr val="accent4"/>
            </a:solidFill>
          </a:ln>
        </p:spPr>
        <p:style>
          <a:lnRef idx="1">
            <a:schemeClr val="accent4"/>
          </a:lnRef>
          <a:fillRef idx="0">
            <a:schemeClr val="accent4"/>
          </a:fillRef>
          <a:effectRef idx="0">
            <a:schemeClr val="accent4"/>
          </a:effectRef>
          <a:fontRef idx="minor">
            <a:schemeClr val="tx1"/>
          </a:fontRef>
        </p:style>
      </p:cxnSp>
      <p:pic>
        <p:nvPicPr>
          <p:cNvPr id="5" name="Picture 4">
            <a:extLst>
              <a:ext uri="{FF2B5EF4-FFF2-40B4-BE49-F238E27FC236}">
                <a16:creationId xmlns:a16="http://schemas.microsoft.com/office/drawing/2014/main" id="{9FBF8F71-F205-4C8E-A36C-11E3B2FB6C8A}"/>
              </a:ext>
            </a:extLst>
          </p:cNvPr>
          <p:cNvPicPr>
            <a:picLocks noChangeAspect="1"/>
          </p:cNvPicPr>
          <p:nvPr userDrawn="1"/>
        </p:nvPicPr>
        <p:blipFill>
          <a:blip r:embed="rId2"/>
          <a:stretch>
            <a:fillRect/>
          </a:stretch>
        </p:blipFill>
        <p:spPr>
          <a:xfrm>
            <a:off x="10772027" y="6176963"/>
            <a:ext cx="1163545" cy="438638"/>
          </a:xfrm>
          <a:prstGeom prst="rect">
            <a:avLst/>
          </a:prstGeom>
        </p:spPr>
      </p:pic>
      <p:pic>
        <p:nvPicPr>
          <p:cNvPr id="11" name="Picture 10">
            <a:extLst>
              <a:ext uri="{FF2B5EF4-FFF2-40B4-BE49-F238E27FC236}">
                <a16:creationId xmlns:a16="http://schemas.microsoft.com/office/drawing/2014/main" id="{25490197-33E5-9EFB-57D4-6F98F90F12FC}"/>
              </a:ext>
            </a:extLst>
          </p:cNvPr>
          <p:cNvPicPr>
            <a:picLocks noChangeAspect="1"/>
          </p:cNvPicPr>
          <p:nvPr userDrawn="1"/>
        </p:nvPicPr>
        <p:blipFill>
          <a:blip r:embed="rId3"/>
          <a:stretch>
            <a:fillRect/>
          </a:stretch>
        </p:blipFill>
        <p:spPr>
          <a:xfrm>
            <a:off x="1056379" y="0"/>
            <a:ext cx="10079241" cy="136525"/>
          </a:xfrm>
          <a:prstGeom prst="rect">
            <a:avLst/>
          </a:prstGeom>
        </p:spPr>
      </p:pic>
      <p:sp>
        <p:nvSpPr>
          <p:cNvPr id="6" name="Slide Number Placeholder 5">
            <a:extLst>
              <a:ext uri="{FF2B5EF4-FFF2-40B4-BE49-F238E27FC236}">
                <a16:creationId xmlns:a16="http://schemas.microsoft.com/office/drawing/2014/main" id="{44E9616A-2C5D-2997-02DC-B11F861A1247}"/>
              </a:ext>
            </a:extLst>
          </p:cNvPr>
          <p:cNvSpPr>
            <a:spLocks noGrp="1"/>
          </p:cNvSpPr>
          <p:nvPr>
            <p:ph type="sldNum" sz="quarter" idx="4"/>
          </p:nvPr>
        </p:nvSpPr>
        <p:spPr>
          <a:xfrm>
            <a:off x="313623" y="6311900"/>
            <a:ext cx="2743200" cy="365125"/>
          </a:xfrm>
          <a:prstGeom prst="rect">
            <a:avLst/>
          </a:prstGeom>
        </p:spPr>
        <p:txBody>
          <a:bodyPr vert="horz" lIns="91440" tIns="45720" rIns="91440" bIns="45720" rtlCol="0" anchor="ctr"/>
          <a:lstStyle>
            <a:lvl1pPr algn="l">
              <a:defRPr sz="1200" b="1" i="0">
                <a:solidFill>
                  <a:srgbClr val="18426B"/>
                </a:solidFill>
                <a:latin typeface="Calibri" panose="020F0502020204030204" pitchFamily="34" charset="0"/>
                <a:cs typeface="Calibri" panose="020F0502020204030204" pitchFamily="34" charset="0"/>
              </a:defRPr>
            </a:lvl1pPr>
          </a:lstStyle>
          <a:p>
            <a:fld id="{BA8BF63C-CEE0-B24A-8CE0-A7552ED920D2}" type="slidenum">
              <a:rPr lang="en-US" smtClean="0"/>
              <a:pPr/>
              <a:t>‹#›</a:t>
            </a:fld>
            <a:endParaRPr lang="en-US" dirty="0"/>
          </a:p>
        </p:txBody>
      </p:sp>
    </p:spTree>
    <p:extLst>
      <p:ext uri="{BB962C8B-B14F-4D97-AF65-F5344CB8AC3E}">
        <p14:creationId xmlns:p14="http://schemas.microsoft.com/office/powerpoint/2010/main" val="1100734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bg>
      <p:bgPr>
        <a:gradFill>
          <a:gsLst>
            <a:gs pos="0">
              <a:srgbClr val="DEF1EF"/>
            </a:gs>
            <a:gs pos="100000">
              <a:schemeClr val="bg1"/>
            </a:gs>
          </a:gsLst>
          <a:lin ang="13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358FA-EBB7-41F8-FE75-3AC6D15E5518}"/>
              </a:ext>
            </a:extLst>
          </p:cNvPr>
          <p:cNvSpPr>
            <a:spLocks noGrp="1"/>
          </p:cNvSpPr>
          <p:nvPr>
            <p:ph type="title"/>
          </p:nvPr>
        </p:nvSpPr>
        <p:spPr>
          <a:xfrm>
            <a:off x="1201613" y="742172"/>
            <a:ext cx="8997430" cy="1215837"/>
          </a:xfrm>
        </p:spPr>
        <p:txBody>
          <a:bodyPr anchor="t">
            <a:normAutofit/>
          </a:bodyPr>
          <a:lstStyle>
            <a:lvl1pPr>
              <a:defRPr sz="3200" b="1" i="0">
                <a:solidFill>
                  <a:srgbClr val="18426B"/>
                </a:solidFill>
                <a:latin typeface="Arial Black" panose="020B0604020202020204" pitchFamily="34" charset="0"/>
                <a:cs typeface="Arial Black" panose="020B0604020202020204" pitchFamily="34" charset="0"/>
              </a:defRPr>
            </a:lvl1pPr>
          </a:lstStyle>
          <a:p>
            <a:r>
              <a:rPr lang="en-US" dirty="0"/>
              <a:t>Click to edit Master title style</a:t>
            </a:r>
          </a:p>
        </p:txBody>
      </p:sp>
      <p:sp>
        <p:nvSpPr>
          <p:cNvPr id="4" name="Text Placeholder 3">
            <a:extLst>
              <a:ext uri="{FF2B5EF4-FFF2-40B4-BE49-F238E27FC236}">
                <a16:creationId xmlns:a16="http://schemas.microsoft.com/office/drawing/2014/main" id="{1DEE4057-49B1-6D78-9BA3-3437CCFE8033}"/>
              </a:ext>
            </a:extLst>
          </p:cNvPr>
          <p:cNvSpPr>
            <a:spLocks noGrp="1"/>
          </p:cNvSpPr>
          <p:nvPr>
            <p:ph type="body" sz="half" idx="2"/>
          </p:nvPr>
        </p:nvSpPr>
        <p:spPr>
          <a:xfrm>
            <a:off x="1201613" y="2126974"/>
            <a:ext cx="3932237" cy="3532105"/>
          </a:xfrm>
        </p:spPr>
        <p:txBody>
          <a:bodyPr>
            <a:normAutofit/>
          </a:bodyPr>
          <a:lstStyle>
            <a:lvl1pPr marL="0" indent="0">
              <a:buNone/>
              <a:defRPr sz="2400">
                <a:solidFill>
                  <a:srgbClr val="18426B"/>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cxnSp>
        <p:nvCxnSpPr>
          <p:cNvPr id="11" name="Straight Connector 10">
            <a:extLst>
              <a:ext uri="{FF2B5EF4-FFF2-40B4-BE49-F238E27FC236}">
                <a16:creationId xmlns:a16="http://schemas.microsoft.com/office/drawing/2014/main" id="{F9966FC2-09EF-9492-1681-1B0ED92C925C}"/>
              </a:ext>
            </a:extLst>
          </p:cNvPr>
          <p:cNvCxnSpPr>
            <a:cxnSpLocks/>
          </p:cNvCxnSpPr>
          <p:nvPr userDrawn="1"/>
        </p:nvCxnSpPr>
        <p:spPr>
          <a:xfrm>
            <a:off x="351692" y="0"/>
            <a:ext cx="0" cy="3429000"/>
          </a:xfrm>
          <a:prstGeom prst="line">
            <a:avLst/>
          </a:prstGeom>
          <a:ln w="57150" cap="rnd">
            <a:solidFill>
              <a:srgbClr val="01688F"/>
            </a:solidFill>
          </a:ln>
        </p:spPr>
        <p:style>
          <a:lnRef idx="1">
            <a:schemeClr val="accent4"/>
          </a:lnRef>
          <a:fillRef idx="0">
            <a:schemeClr val="accent4"/>
          </a:fillRef>
          <a:effectRef idx="0">
            <a:schemeClr val="accent4"/>
          </a:effectRef>
          <a:fontRef idx="minor">
            <a:schemeClr val="tx1"/>
          </a:fontRef>
        </p:style>
      </p:cxnSp>
      <p:cxnSp>
        <p:nvCxnSpPr>
          <p:cNvPr id="12" name="Straight Connector 11">
            <a:extLst>
              <a:ext uri="{FF2B5EF4-FFF2-40B4-BE49-F238E27FC236}">
                <a16:creationId xmlns:a16="http://schemas.microsoft.com/office/drawing/2014/main" id="{6DF74EC7-004A-95D6-D07B-353B5898B189}"/>
              </a:ext>
            </a:extLst>
          </p:cNvPr>
          <p:cNvCxnSpPr>
            <a:cxnSpLocks/>
          </p:cNvCxnSpPr>
          <p:nvPr userDrawn="1"/>
        </p:nvCxnSpPr>
        <p:spPr>
          <a:xfrm>
            <a:off x="164123" y="0"/>
            <a:ext cx="0" cy="1172308"/>
          </a:xfrm>
          <a:prstGeom prst="line">
            <a:avLst/>
          </a:prstGeom>
          <a:ln w="57150" cap="rnd">
            <a:solidFill>
              <a:schemeClr val="accent6"/>
            </a:solidFill>
          </a:ln>
        </p:spPr>
        <p:style>
          <a:lnRef idx="1">
            <a:schemeClr val="accent4"/>
          </a:lnRef>
          <a:fillRef idx="0">
            <a:schemeClr val="accent4"/>
          </a:fillRef>
          <a:effectRef idx="0">
            <a:schemeClr val="accent4"/>
          </a:effectRef>
          <a:fontRef idx="minor">
            <a:schemeClr val="tx1"/>
          </a:fontRef>
        </p:style>
      </p:cxnSp>
      <p:cxnSp>
        <p:nvCxnSpPr>
          <p:cNvPr id="13" name="Straight Connector 12">
            <a:extLst>
              <a:ext uri="{FF2B5EF4-FFF2-40B4-BE49-F238E27FC236}">
                <a16:creationId xmlns:a16="http://schemas.microsoft.com/office/drawing/2014/main" id="{45626FAC-85B3-A468-14DF-0F82C2849523}"/>
              </a:ext>
            </a:extLst>
          </p:cNvPr>
          <p:cNvCxnSpPr>
            <a:cxnSpLocks/>
          </p:cNvCxnSpPr>
          <p:nvPr userDrawn="1"/>
        </p:nvCxnSpPr>
        <p:spPr>
          <a:xfrm>
            <a:off x="540849" y="0"/>
            <a:ext cx="0" cy="2485292"/>
          </a:xfrm>
          <a:prstGeom prst="line">
            <a:avLst/>
          </a:prstGeom>
          <a:ln w="57150" cap="rnd">
            <a:solidFill>
              <a:schemeClr val="accent4"/>
            </a:solidFill>
          </a:ln>
        </p:spPr>
        <p:style>
          <a:lnRef idx="1">
            <a:schemeClr val="accent4"/>
          </a:lnRef>
          <a:fillRef idx="0">
            <a:schemeClr val="accent4"/>
          </a:fillRef>
          <a:effectRef idx="0">
            <a:schemeClr val="accent4"/>
          </a:effectRef>
          <a:fontRef idx="minor">
            <a:schemeClr val="tx1"/>
          </a:fontRef>
        </p:style>
      </p:cxnSp>
      <p:sp>
        <p:nvSpPr>
          <p:cNvPr id="14" name="Content Placeholder 3">
            <a:extLst>
              <a:ext uri="{FF2B5EF4-FFF2-40B4-BE49-F238E27FC236}">
                <a16:creationId xmlns:a16="http://schemas.microsoft.com/office/drawing/2014/main" id="{F71EC1B7-84F4-75BA-08D3-938E70E9CDA1}"/>
              </a:ext>
            </a:extLst>
          </p:cNvPr>
          <p:cNvSpPr>
            <a:spLocks noGrp="1"/>
          </p:cNvSpPr>
          <p:nvPr>
            <p:ph sz="half" idx="12"/>
          </p:nvPr>
        </p:nvSpPr>
        <p:spPr>
          <a:xfrm>
            <a:off x="5444366" y="2126973"/>
            <a:ext cx="4754679" cy="3532105"/>
          </a:xfrm>
        </p:spPr>
        <p:txBody>
          <a:bodyPr>
            <a:normAutofit/>
          </a:bodyPr>
          <a:lstStyle>
            <a:lvl1pPr>
              <a:buClr>
                <a:schemeClr val="accent4"/>
              </a:buClr>
              <a:buSzPct val="115000"/>
              <a:defRPr sz="2400">
                <a:solidFill>
                  <a:srgbClr val="18426B"/>
                </a:solidFill>
                <a:latin typeface="Arial" panose="020B0604020202020204" pitchFamily="34" charset="0"/>
                <a:cs typeface="Arial" panose="020B0604020202020204" pitchFamily="34" charset="0"/>
              </a:defRPr>
            </a:lvl1pPr>
            <a:lvl2pPr>
              <a:defRPr sz="2400">
                <a:solidFill>
                  <a:srgbClr val="18426B"/>
                </a:solidFill>
                <a:latin typeface="Arial" panose="020B0604020202020204" pitchFamily="34" charset="0"/>
                <a:cs typeface="Arial" panose="020B0604020202020204" pitchFamily="34" charset="0"/>
              </a:defRPr>
            </a:lvl2pPr>
            <a:lvl3pPr>
              <a:defRPr sz="2400">
                <a:solidFill>
                  <a:srgbClr val="18426B"/>
                </a:solidFill>
                <a:latin typeface="Arial" panose="020B0604020202020204" pitchFamily="34" charset="0"/>
                <a:cs typeface="Arial" panose="020B0604020202020204" pitchFamily="34" charset="0"/>
              </a:defRPr>
            </a:lvl3pPr>
            <a:lvl4pPr>
              <a:defRPr sz="2400">
                <a:solidFill>
                  <a:srgbClr val="18426B"/>
                </a:solidFill>
                <a:latin typeface="Arial" panose="020B0604020202020204" pitchFamily="34" charset="0"/>
                <a:cs typeface="Arial" panose="020B0604020202020204" pitchFamily="34" charset="0"/>
              </a:defRPr>
            </a:lvl4pPr>
            <a:lvl5pPr>
              <a:defRPr sz="2400">
                <a:solidFill>
                  <a:srgbClr val="18426B"/>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3" name="Picture 2">
            <a:extLst>
              <a:ext uri="{FF2B5EF4-FFF2-40B4-BE49-F238E27FC236}">
                <a16:creationId xmlns:a16="http://schemas.microsoft.com/office/drawing/2014/main" id="{7203A686-05CD-9C47-6F3C-D0BBF0B8FF3D}"/>
              </a:ext>
            </a:extLst>
          </p:cNvPr>
          <p:cNvPicPr>
            <a:picLocks noChangeAspect="1"/>
          </p:cNvPicPr>
          <p:nvPr userDrawn="1"/>
        </p:nvPicPr>
        <p:blipFill>
          <a:blip r:embed="rId2"/>
          <a:stretch>
            <a:fillRect/>
          </a:stretch>
        </p:blipFill>
        <p:spPr>
          <a:xfrm>
            <a:off x="10772027" y="6176963"/>
            <a:ext cx="1163545" cy="438638"/>
          </a:xfrm>
          <a:prstGeom prst="rect">
            <a:avLst/>
          </a:prstGeom>
        </p:spPr>
      </p:pic>
      <p:pic>
        <p:nvPicPr>
          <p:cNvPr id="15" name="Picture 14">
            <a:extLst>
              <a:ext uri="{FF2B5EF4-FFF2-40B4-BE49-F238E27FC236}">
                <a16:creationId xmlns:a16="http://schemas.microsoft.com/office/drawing/2014/main" id="{8D5C3F4E-7E91-E850-3932-F0D4B67B96C3}"/>
              </a:ext>
            </a:extLst>
          </p:cNvPr>
          <p:cNvPicPr>
            <a:picLocks noChangeAspect="1"/>
          </p:cNvPicPr>
          <p:nvPr userDrawn="1"/>
        </p:nvPicPr>
        <p:blipFill>
          <a:blip r:embed="rId3"/>
          <a:stretch>
            <a:fillRect/>
          </a:stretch>
        </p:blipFill>
        <p:spPr>
          <a:xfrm>
            <a:off x="1056379" y="0"/>
            <a:ext cx="10079241" cy="136525"/>
          </a:xfrm>
          <a:prstGeom prst="rect">
            <a:avLst/>
          </a:prstGeom>
        </p:spPr>
      </p:pic>
      <p:sp>
        <p:nvSpPr>
          <p:cNvPr id="8" name="Slide Number Placeholder 5">
            <a:extLst>
              <a:ext uri="{FF2B5EF4-FFF2-40B4-BE49-F238E27FC236}">
                <a16:creationId xmlns:a16="http://schemas.microsoft.com/office/drawing/2014/main" id="{B91E0055-E61D-91B7-0807-AE371327A1B1}"/>
              </a:ext>
            </a:extLst>
          </p:cNvPr>
          <p:cNvSpPr>
            <a:spLocks noGrp="1"/>
          </p:cNvSpPr>
          <p:nvPr>
            <p:ph type="sldNum" sz="quarter" idx="4"/>
          </p:nvPr>
        </p:nvSpPr>
        <p:spPr>
          <a:xfrm>
            <a:off x="313623" y="6311900"/>
            <a:ext cx="2743200" cy="365125"/>
          </a:xfrm>
          <a:prstGeom prst="rect">
            <a:avLst/>
          </a:prstGeom>
        </p:spPr>
        <p:txBody>
          <a:bodyPr vert="horz" lIns="91440" tIns="45720" rIns="91440" bIns="45720" rtlCol="0" anchor="ctr"/>
          <a:lstStyle>
            <a:lvl1pPr algn="l">
              <a:defRPr sz="1200" b="1" i="0">
                <a:solidFill>
                  <a:srgbClr val="18426B"/>
                </a:solidFill>
                <a:latin typeface="Calibri" panose="020F0502020204030204" pitchFamily="34" charset="0"/>
                <a:cs typeface="Calibri" panose="020F0502020204030204" pitchFamily="34" charset="0"/>
              </a:defRPr>
            </a:lvl1pPr>
          </a:lstStyle>
          <a:p>
            <a:fld id="{BA8BF63C-CEE0-B24A-8CE0-A7552ED920D2}" type="slidenum">
              <a:rPr lang="en-US" smtClean="0"/>
              <a:pPr/>
              <a:t>‹#›</a:t>
            </a:fld>
            <a:endParaRPr lang="en-US" dirty="0"/>
          </a:p>
        </p:txBody>
      </p:sp>
    </p:spTree>
    <p:extLst>
      <p:ext uri="{BB962C8B-B14F-4D97-AF65-F5344CB8AC3E}">
        <p14:creationId xmlns:p14="http://schemas.microsoft.com/office/powerpoint/2010/main" val="2462930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bg>
      <p:bgPr>
        <a:gradFill>
          <a:gsLst>
            <a:gs pos="0">
              <a:srgbClr val="DEF1EF"/>
            </a:gs>
            <a:gs pos="100000">
              <a:schemeClr val="bg1"/>
            </a:gs>
          </a:gsLst>
          <a:lin ang="13200000" scaled="0"/>
        </a:gra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3E7ECF4-7158-03D3-BCB3-A98292939122}"/>
              </a:ext>
            </a:extLst>
          </p:cNvPr>
          <p:cNvSpPr>
            <a:spLocks noGrp="1"/>
          </p:cNvSpPr>
          <p:nvPr>
            <p:ph type="pic" idx="1"/>
          </p:nvPr>
        </p:nvSpPr>
        <p:spPr>
          <a:xfrm>
            <a:off x="6740769" y="117230"/>
            <a:ext cx="5334001" cy="6626470"/>
          </a:xfrm>
        </p:spPr>
        <p:txBody>
          <a:bodyPr/>
          <a:lstStyle>
            <a:lvl1pPr marL="0" indent="0">
              <a:buNone/>
              <a:defRPr sz="3200">
                <a:solidFill>
                  <a:srgbClr val="18426B"/>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cxnSp>
        <p:nvCxnSpPr>
          <p:cNvPr id="6" name="Straight Connector 5">
            <a:extLst>
              <a:ext uri="{FF2B5EF4-FFF2-40B4-BE49-F238E27FC236}">
                <a16:creationId xmlns:a16="http://schemas.microsoft.com/office/drawing/2014/main" id="{30BE727C-D823-E233-B397-76A5FE50C4DA}"/>
              </a:ext>
            </a:extLst>
          </p:cNvPr>
          <p:cNvCxnSpPr>
            <a:cxnSpLocks/>
          </p:cNvCxnSpPr>
          <p:nvPr userDrawn="1"/>
        </p:nvCxnSpPr>
        <p:spPr>
          <a:xfrm>
            <a:off x="351692" y="0"/>
            <a:ext cx="0" cy="3429000"/>
          </a:xfrm>
          <a:prstGeom prst="line">
            <a:avLst/>
          </a:prstGeom>
          <a:ln w="57150" cap="rnd">
            <a:solidFill>
              <a:srgbClr val="01688F"/>
            </a:solidFill>
          </a:ln>
        </p:spPr>
        <p:style>
          <a:lnRef idx="1">
            <a:schemeClr val="accent4"/>
          </a:lnRef>
          <a:fillRef idx="0">
            <a:schemeClr val="accent4"/>
          </a:fillRef>
          <a:effectRef idx="0">
            <a:schemeClr val="accent4"/>
          </a:effectRef>
          <a:fontRef idx="minor">
            <a:schemeClr val="tx1"/>
          </a:fontRef>
        </p:style>
      </p:cxnSp>
      <p:cxnSp>
        <p:nvCxnSpPr>
          <p:cNvPr id="7" name="Straight Connector 6">
            <a:extLst>
              <a:ext uri="{FF2B5EF4-FFF2-40B4-BE49-F238E27FC236}">
                <a16:creationId xmlns:a16="http://schemas.microsoft.com/office/drawing/2014/main" id="{BCB4359A-052F-2529-3D27-84E3C4AF9446}"/>
              </a:ext>
            </a:extLst>
          </p:cNvPr>
          <p:cNvCxnSpPr>
            <a:cxnSpLocks/>
          </p:cNvCxnSpPr>
          <p:nvPr userDrawn="1"/>
        </p:nvCxnSpPr>
        <p:spPr>
          <a:xfrm>
            <a:off x="164123" y="0"/>
            <a:ext cx="0" cy="1172308"/>
          </a:xfrm>
          <a:prstGeom prst="line">
            <a:avLst/>
          </a:prstGeom>
          <a:ln w="57150" cap="rnd">
            <a:solidFill>
              <a:schemeClr val="accent6"/>
            </a:solidFill>
          </a:ln>
        </p:spPr>
        <p:style>
          <a:lnRef idx="1">
            <a:schemeClr val="accent4"/>
          </a:lnRef>
          <a:fillRef idx="0">
            <a:schemeClr val="accent4"/>
          </a:fillRef>
          <a:effectRef idx="0">
            <a:schemeClr val="accent4"/>
          </a:effectRef>
          <a:fontRef idx="minor">
            <a:schemeClr val="tx1"/>
          </a:fontRef>
        </p:style>
      </p:cxnSp>
      <p:cxnSp>
        <p:nvCxnSpPr>
          <p:cNvPr id="9" name="Straight Connector 8">
            <a:extLst>
              <a:ext uri="{FF2B5EF4-FFF2-40B4-BE49-F238E27FC236}">
                <a16:creationId xmlns:a16="http://schemas.microsoft.com/office/drawing/2014/main" id="{8237213B-DF00-BD9C-3B33-03BA0045BDDB}"/>
              </a:ext>
            </a:extLst>
          </p:cNvPr>
          <p:cNvCxnSpPr>
            <a:cxnSpLocks/>
          </p:cNvCxnSpPr>
          <p:nvPr userDrawn="1"/>
        </p:nvCxnSpPr>
        <p:spPr>
          <a:xfrm>
            <a:off x="540849" y="0"/>
            <a:ext cx="0" cy="2485292"/>
          </a:xfrm>
          <a:prstGeom prst="line">
            <a:avLst/>
          </a:prstGeom>
          <a:ln w="57150" cap="rnd">
            <a:solidFill>
              <a:schemeClr val="accent4"/>
            </a:solidFill>
          </a:ln>
        </p:spPr>
        <p:style>
          <a:lnRef idx="1">
            <a:schemeClr val="accent4"/>
          </a:lnRef>
          <a:fillRef idx="0">
            <a:schemeClr val="accent4"/>
          </a:fillRef>
          <a:effectRef idx="0">
            <a:schemeClr val="accent4"/>
          </a:effectRef>
          <a:fontRef idx="minor">
            <a:schemeClr val="tx1"/>
          </a:fontRef>
        </p:style>
      </p:cxnSp>
      <p:sp>
        <p:nvSpPr>
          <p:cNvPr id="12" name="Title 1">
            <a:extLst>
              <a:ext uri="{FF2B5EF4-FFF2-40B4-BE49-F238E27FC236}">
                <a16:creationId xmlns:a16="http://schemas.microsoft.com/office/drawing/2014/main" id="{FA7C8F30-D8CA-5291-89A8-EE712BE0C314}"/>
              </a:ext>
            </a:extLst>
          </p:cNvPr>
          <p:cNvSpPr>
            <a:spLocks noGrp="1"/>
          </p:cNvSpPr>
          <p:nvPr>
            <p:ph type="title"/>
          </p:nvPr>
        </p:nvSpPr>
        <p:spPr>
          <a:xfrm>
            <a:off x="1201613" y="742172"/>
            <a:ext cx="4976448" cy="1600200"/>
          </a:xfrm>
        </p:spPr>
        <p:txBody>
          <a:bodyPr anchor="t">
            <a:normAutofit/>
          </a:bodyPr>
          <a:lstStyle>
            <a:lvl1pPr>
              <a:defRPr sz="3200" b="1" i="0">
                <a:solidFill>
                  <a:srgbClr val="18426B"/>
                </a:solidFill>
                <a:latin typeface="Arial Black" panose="020B0604020202020204" pitchFamily="34" charset="0"/>
                <a:cs typeface="Arial Black" panose="020B0604020202020204" pitchFamily="34" charset="0"/>
              </a:defRPr>
            </a:lvl1pPr>
          </a:lstStyle>
          <a:p>
            <a:r>
              <a:rPr lang="en-US" dirty="0"/>
              <a:t>Click to edit Master title style</a:t>
            </a:r>
          </a:p>
        </p:txBody>
      </p:sp>
      <p:sp>
        <p:nvSpPr>
          <p:cNvPr id="13" name="Text Placeholder 3">
            <a:extLst>
              <a:ext uri="{FF2B5EF4-FFF2-40B4-BE49-F238E27FC236}">
                <a16:creationId xmlns:a16="http://schemas.microsoft.com/office/drawing/2014/main" id="{17551ED8-BBAB-7CFF-D89B-0A5FFDA2E353}"/>
              </a:ext>
            </a:extLst>
          </p:cNvPr>
          <p:cNvSpPr>
            <a:spLocks noGrp="1"/>
          </p:cNvSpPr>
          <p:nvPr>
            <p:ph type="body" sz="half" idx="2"/>
          </p:nvPr>
        </p:nvSpPr>
        <p:spPr>
          <a:xfrm>
            <a:off x="1201613" y="2509006"/>
            <a:ext cx="4976448" cy="3150073"/>
          </a:xfrm>
        </p:spPr>
        <p:txBody>
          <a:bodyPr>
            <a:normAutofit/>
          </a:bodyPr>
          <a:lstStyle>
            <a:lvl1pPr marL="0" indent="0">
              <a:buNone/>
              <a:defRPr sz="2400">
                <a:solidFill>
                  <a:srgbClr val="18426B"/>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2" name="Picture 1">
            <a:extLst>
              <a:ext uri="{FF2B5EF4-FFF2-40B4-BE49-F238E27FC236}">
                <a16:creationId xmlns:a16="http://schemas.microsoft.com/office/drawing/2014/main" id="{4A4D303F-E03E-5C5B-4CC7-9C920A4FB22F}"/>
              </a:ext>
            </a:extLst>
          </p:cNvPr>
          <p:cNvPicPr>
            <a:picLocks noChangeAspect="1"/>
          </p:cNvPicPr>
          <p:nvPr userDrawn="1"/>
        </p:nvPicPr>
        <p:blipFill>
          <a:blip r:embed="rId2"/>
          <a:stretch>
            <a:fillRect/>
          </a:stretch>
        </p:blipFill>
        <p:spPr>
          <a:xfrm>
            <a:off x="1056379" y="0"/>
            <a:ext cx="10079241" cy="136525"/>
          </a:xfrm>
          <a:prstGeom prst="rect">
            <a:avLst/>
          </a:prstGeom>
        </p:spPr>
      </p:pic>
      <p:sp>
        <p:nvSpPr>
          <p:cNvPr id="8" name="Slide Number Placeholder 5">
            <a:extLst>
              <a:ext uri="{FF2B5EF4-FFF2-40B4-BE49-F238E27FC236}">
                <a16:creationId xmlns:a16="http://schemas.microsoft.com/office/drawing/2014/main" id="{8F30D1BA-DD41-8CF4-9CEA-B8A6CAB64E41}"/>
              </a:ext>
            </a:extLst>
          </p:cNvPr>
          <p:cNvSpPr>
            <a:spLocks noGrp="1"/>
          </p:cNvSpPr>
          <p:nvPr>
            <p:ph type="sldNum" sz="quarter" idx="4"/>
          </p:nvPr>
        </p:nvSpPr>
        <p:spPr>
          <a:xfrm>
            <a:off x="313623" y="6311900"/>
            <a:ext cx="2743200" cy="365125"/>
          </a:xfrm>
          <a:prstGeom prst="rect">
            <a:avLst/>
          </a:prstGeom>
        </p:spPr>
        <p:txBody>
          <a:bodyPr vert="horz" lIns="91440" tIns="45720" rIns="91440" bIns="45720" rtlCol="0" anchor="ctr"/>
          <a:lstStyle>
            <a:lvl1pPr algn="l">
              <a:defRPr sz="1200" b="1" i="0">
                <a:solidFill>
                  <a:srgbClr val="18426B"/>
                </a:solidFill>
                <a:latin typeface="Calibri" panose="020F0502020204030204" pitchFamily="34" charset="0"/>
                <a:cs typeface="Calibri" panose="020F0502020204030204" pitchFamily="34" charset="0"/>
              </a:defRPr>
            </a:lvl1pPr>
          </a:lstStyle>
          <a:p>
            <a:fld id="{BA8BF63C-CEE0-B24A-8CE0-A7552ED920D2}" type="slidenum">
              <a:rPr lang="en-US" smtClean="0"/>
              <a:pPr/>
              <a:t>‹#›</a:t>
            </a:fld>
            <a:endParaRPr lang="en-US" dirty="0"/>
          </a:p>
        </p:txBody>
      </p:sp>
    </p:spTree>
    <p:extLst>
      <p:ext uri="{BB962C8B-B14F-4D97-AF65-F5344CB8AC3E}">
        <p14:creationId xmlns:p14="http://schemas.microsoft.com/office/powerpoint/2010/main" val="1815633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Picture with Caption">
    <p:bg>
      <p:bgPr>
        <a:gradFill>
          <a:gsLst>
            <a:gs pos="0">
              <a:srgbClr val="DEF1EF"/>
            </a:gs>
            <a:gs pos="100000">
              <a:schemeClr val="bg1"/>
            </a:gs>
          </a:gsLst>
          <a:lin ang="13200000" scaled="0"/>
        </a:gradFill>
        <a:effectLst/>
      </p:bgPr>
    </p:bg>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0E92F097-B29F-4E2B-6A08-FAD6BDD86452}"/>
              </a:ext>
            </a:extLst>
          </p:cNvPr>
          <p:cNvSpPr>
            <a:spLocks noGrp="1"/>
          </p:cNvSpPr>
          <p:nvPr>
            <p:ph type="pic" idx="1"/>
          </p:nvPr>
        </p:nvSpPr>
        <p:spPr>
          <a:xfrm>
            <a:off x="117230" y="115765"/>
            <a:ext cx="5334001" cy="6626470"/>
          </a:xfrm>
        </p:spPr>
        <p:txBody>
          <a:bodyPr/>
          <a:lstStyle>
            <a:lvl1pPr marL="0" indent="0">
              <a:buNone/>
              <a:defRPr sz="3200">
                <a:solidFill>
                  <a:srgbClr val="18426B"/>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9" name="Title 1">
            <a:extLst>
              <a:ext uri="{FF2B5EF4-FFF2-40B4-BE49-F238E27FC236}">
                <a16:creationId xmlns:a16="http://schemas.microsoft.com/office/drawing/2014/main" id="{7237C451-F15F-568A-452C-4F75994CF9A6}"/>
              </a:ext>
            </a:extLst>
          </p:cNvPr>
          <p:cNvSpPr>
            <a:spLocks noGrp="1"/>
          </p:cNvSpPr>
          <p:nvPr>
            <p:ph type="title"/>
          </p:nvPr>
        </p:nvSpPr>
        <p:spPr>
          <a:xfrm>
            <a:off x="5832236" y="742172"/>
            <a:ext cx="4706803" cy="1600200"/>
          </a:xfrm>
        </p:spPr>
        <p:txBody>
          <a:bodyPr anchor="t">
            <a:normAutofit/>
          </a:bodyPr>
          <a:lstStyle>
            <a:lvl1pPr>
              <a:defRPr sz="3200" b="1" i="0">
                <a:solidFill>
                  <a:srgbClr val="18426B"/>
                </a:solidFill>
                <a:latin typeface="Arial Black" panose="020B0604020202020204" pitchFamily="34" charset="0"/>
                <a:cs typeface="Arial Black" panose="020B0604020202020204" pitchFamily="34" charset="0"/>
              </a:defRPr>
            </a:lvl1pPr>
          </a:lstStyle>
          <a:p>
            <a:r>
              <a:rPr lang="en-US" dirty="0"/>
              <a:t>Click to edit Master title style</a:t>
            </a:r>
          </a:p>
        </p:txBody>
      </p:sp>
      <p:sp>
        <p:nvSpPr>
          <p:cNvPr id="10" name="Text Placeholder 3">
            <a:extLst>
              <a:ext uri="{FF2B5EF4-FFF2-40B4-BE49-F238E27FC236}">
                <a16:creationId xmlns:a16="http://schemas.microsoft.com/office/drawing/2014/main" id="{35FD089E-403A-C355-9270-A96FBC72B0A8}"/>
              </a:ext>
            </a:extLst>
          </p:cNvPr>
          <p:cNvSpPr>
            <a:spLocks noGrp="1"/>
          </p:cNvSpPr>
          <p:nvPr>
            <p:ph type="body" sz="half" idx="2"/>
          </p:nvPr>
        </p:nvSpPr>
        <p:spPr>
          <a:xfrm>
            <a:off x="5832236" y="2509006"/>
            <a:ext cx="4706803" cy="3150073"/>
          </a:xfrm>
        </p:spPr>
        <p:txBody>
          <a:bodyPr>
            <a:normAutofit/>
          </a:bodyPr>
          <a:lstStyle>
            <a:lvl1pPr marL="0" indent="0">
              <a:buNone/>
              <a:defRPr sz="2400">
                <a:solidFill>
                  <a:srgbClr val="18426B"/>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2" name="Picture 1">
            <a:extLst>
              <a:ext uri="{FF2B5EF4-FFF2-40B4-BE49-F238E27FC236}">
                <a16:creationId xmlns:a16="http://schemas.microsoft.com/office/drawing/2014/main" id="{A4329C03-23AB-EADB-6733-1CCEB87E86B3}"/>
              </a:ext>
            </a:extLst>
          </p:cNvPr>
          <p:cNvPicPr>
            <a:picLocks noChangeAspect="1"/>
          </p:cNvPicPr>
          <p:nvPr userDrawn="1"/>
        </p:nvPicPr>
        <p:blipFill>
          <a:blip r:embed="rId2"/>
          <a:stretch>
            <a:fillRect/>
          </a:stretch>
        </p:blipFill>
        <p:spPr>
          <a:xfrm>
            <a:off x="10772027" y="6176963"/>
            <a:ext cx="1163545" cy="438638"/>
          </a:xfrm>
          <a:prstGeom prst="rect">
            <a:avLst/>
          </a:prstGeom>
        </p:spPr>
      </p:pic>
      <p:pic>
        <p:nvPicPr>
          <p:cNvPr id="4" name="Picture 3">
            <a:extLst>
              <a:ext uri="{FF2B5EF4-FFF2-40B4-BE49-F238E27FC236}">
                <a16:creationId xmlns:a16="http://schemas.microsoft.com/office/drawing/2014/main" id="{2A2A45B9-6350-F865-6B43-D51957079D96}"/>
              </a:ext>
            </a:extLst>
          </p:cNvPr>
          <p:cNvPicPr>
            <a:picLocks noChangeAspect="1"/>
          </p:cNvPicPr>
          <p:nvPr userDrawn="1"/>
        </p:nvPicPr>
        <p:blipFill>
          <a:blip r:embed="rId3"/>
          <a:stretch>
            <a:fillRect/>
          </a:stretch>
        </p:blipFill>
        <p:spPr>
          <a:xfrm>
            <a:off x="1056379" y="0"/>
            <a:ext cx="10079241" cy="136525"/>
          </a:xfrm>
          <a:prstGeom prst="rect">
            <a:avLst/>
          </a:prstGeom>
        </p:spPr>
      </p:pic>
      <p:sp>
        <p:nvSpPr>
          <p:cNvPr id="3" name="Slide Number Placeholder 5">
            <a:extLst>
              <a:ext uri="{FF2B5EF4-FFF2-40B4-BE49-F238E27FC236}">
                <a16:creationId xmlns:a16="http://schemas.microsoft.com/office/drawing/2014/main" id="{042AF475-079B-9A53-30E1-63DE7FD37B62}"/>
              </a:ext>
            </a:extLst>
          </p:cNvPr>
          <p:cNvSpPr>
            <a:spLocks noGrp="1"/>
          </p:cNvSpPr>
          <p:nvPr>
            <p:ph type="sldNum" sz="quarter" idx="4"/>
          </p:nvPr>
        </p:nvSpPr>
        <p:spPr>
          <a:xfrm>
            <a:off x="313623" y="6311900"/>
            <a:ext cx="2743200" cy="365125"/>
          </a:xfrm>
          <a:prstGeom prst="rect">
            <a:avLst/>
          </a:prstGeom>
        </p:spPr>
        <p:txBody>
          <a:bodyPr vert="horz" lIns="91440" tIns="45720" rIns="91440" bIns="45720" rtlCol="0" anchor="ctr"/>
          <a:lstStyle>
            <a:lvl1pPr algn="l">
              <a:defRPr sz="1200" b="1" i="0">
                <a:solidFill>
                  <a:srgbClr val="18426B"/>
                </a:solidFill>
                <a:latin typeface="Calibri" panose="020F0502020204030204" pitchFamily="34" charset="0"/>
                <a:cs typeface="Calibri" panose="020F0502020204030204" pitchFamily="34" charset="0"/>
              </a:defRPr>
            </a:lvl1pPr>
          </a:lstStyle>
          <a:p>
            <a:fld id="{BA8BF63C-CEE0-B24A-8CE0-A7552ED920D2}" type="slidenum">
              <a:rPr lang="en-US" smtClean="0"/>
              <a:pPr/>
              <a:t>‹#›</a:t>
            </a:fld>
            <a:endParaRPr lang="en-US" dirty="0"/>
          </a:p>
        </p:txBody>
      </p:sp>
    </p:spTree>
    <p:extLst>
      <p:ext uri="{BB962C8B-B14F-4D97-AF65-F5344CB8AC3E}">
        <p14:creationId xmlns:p14="http://schemas.microsoft.com/office/powerpoint/2010/main" val="1397374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0924CA-9406-3CF0-DB7E-C07D84138C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668965-E8E5-0A52-D700-C162D47FD4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1A9ADEB8-2AED-1D25-0071-5E0241D8F75C}"/>
              </a:ext>
            </a:extLst>
          </p:cNvPr>
          <p:cNvSpPr>
            <a:spLocks noGrp="1"/>
          </p:cNvSpPr>
          <p:nvPr>
            <p:ph type="sldNum" sz="quarter" idx="4"/>
          </p:nvPr>
        </p:nvSpPr>
        <p:spPr>
          <a:xfrm>
            <a:off x="313623" y="6311900"/>
            <a:ext cx="2743200" cy="365125"/>
          </a:xfrm>
          <a:prstGeom prst="rect">
            <a:avLst/>
          </a:prstGeom>
        </p:spPr>
        <p:txBody>
          <a:bodyPr vert="horz" lIns="91440" tIns="45720" rIns="91440" bIns="45720" rtlCol="0" anchor="ctr"/>
          <a:lstStyle>
            <a:lvl1pPr algn="l">
              <a:defRPr sz="1200" b="1" i="0">
                <a:solidFill>
                  <a:srgbClr val="18426B"/>
                </a:solidFill>
                <a:latin typeface="Calibri" panose="020F0502020204030204" pitchFamily="34" charset="0"/>
                <a:cs typeface="Calibri" panose="020F0502020204030204" pitchFamily="34" charset="0"/>
              </a:defRPr>
            </a:lvl1pPr>
          </a:lstStyle>
          <a:p>
            <a:fld id="{BA8BF63C-CEE0-B24A-8CE0-A7552ED920D2}" type="slidenum">
              <a:rPr lang="en-US" smtClean="0"/>
              <a:pPr/>
              <a:t>‹#›</a:t>
            </a:fld>
            <a:endParaRPr lang="en-US" dirty="0"/>
          </a:p>
        </p:txBody>
      </p:sp>
    </p:spTree>
    <p:extLst>
      <p:ext uri="{BB962C8B-B14F-4D97-AF65-F5344CB8AC3E}">
        <p14:creationId xmlns:p14="http://schemas.microsoft.com/office/powerpoint/2010/main" val="738544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18/10/relationships/comments" Target="../comments/modernComment_10E_91F1147.xml"/><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1C0D9-8AA1-429F-8656-831F647E4BEA}"/>
              </a:ext>
            </a:extLst>
          </p:cNvPr>
          <p:cNvSpPr>
            <a:spLocks noGrp="1"/>
          </p:cNvSpPr>
          <p:nvPr>
            <p:ph type="ctrTitle"/>
          </p:nvPr>
        </p:nvSpPr>
        <p:spPr>
          <a:xfrm>
            <a:off x="838199" y="1930008"/>
            <a:ext cx="9144001" cy="2876454"/>
          </a:xfrm>
        </p:spPr>
        <p:txBody>
          <a:bodyPr>
            <a:normAutofit fontScale="90000"/>
          </a:bodyPr>
          <a:lstStyle/>
          <a:p>
            <a:r>
              <a:rPr lang="en-US" i="0" dirty="0"/>
              <a:t>Supporting People with Disabilities During Public Health Emergencies</a:t>
            </a:r>
            <a:br>
              <a:rPr lang="en-US" i="0" dirty="0"/>
            </a:br>
            <a:endParaRPr lang="en-US" i="0" dirty="0"/>
          </a:p>
        </p:txBody>
      </p:sp>
      <p:sp>
        <p:nvSpPr>
          <p:cNvPr id="3" name="Subtitle 2">
            <a:extLst>
              <a:ext uri="{FF2B5EF4-FFF2-40B4-BE49-F238E27FC236}">
                <a16:creationId xmlns:a16="http://schemas.microsoft.com/office/drawing/2014/main" id="{AAE05537-67F4-F55F-B757-AF2D400BEAAC}"/>
              </a:ext>
            </a:extLst>
          </p:cNvPr>
          <p:cNvSpPr>
            <a:spLocks noGrp="1"/>
          </p:cNvSpPr>
          <p:nvPr>
            <p:ph type="subTitle" idx="1"/>
          </p:nvPr>
        </p:nvSpPr>
        <p:spPr/>
        <p:txBody>
          <a:bodyPr/>
          <a:lstStyle/>
          <a:p>
            <a:r>
              <a:rPr lang="en-US" i="0" dirty="0"/>
              <a:t>Best practices in promoting equity and access to vaccines</a:t>
            </a:r>
          </a:p>
        </p:txBody>
      </p:sp>
      <p:sp>
        <p:nvSpPr>
          <p:cNvPr id="4" name="Slide Number Placeholder 3">
            <a:extLst>
              <a:ext uri="{FF2B5EF4-FFF2-40B4-BE49-F238E27FC236}">
                <a16:creationId xmlns:a16="http://schemas.microsoft.com/office/drawing/2014/main" id="{D699D4B7-7AB2-461F-EC66-3579AC801EF7}"/>
              </a:ext>
            </a:extLst>
          </p:cNvPr>
          <p:cNvSpPr>
            <a:spLocks noGrp="1"/>
          </p:cNvSpPr>
          <p:nvPr>
            <p:ph type="sldNum" sz="quarter" idx="4294967295"/>
          </p:nvPr>
        </p:nvSpPr>
        <p:spPr>
          <a:xfrm>
            <a:off x="313623" y="6311900"/>
            <a:ext cx="2743200" cy="365125"/>
          </a:xfrm>
        </p:spPr>
        <p:txBody>
          <a:bodyPr/>
          <a:lstStyle/>
          <a:p>
            <a:fld id="{BA8BF63C-CEE0-B24A-8CE0-A7552ED920D2}" type="slidenum">
              <a:rPr lang="en-US" smtClean="0"/>
              <a:pPr/>
              <a:t>1</a:t>
            </a:fld>
            <a:endParaRPr lang="en-US"/>
          </a:p>
        </p:txBody>
      </p:sp>
    </p:spTree>
    <p:extLst>
      <p:ext uri="{BB962C8B-B14F-4D97-AF65-F5344CB8AC3E}">
        <p14:creationId xmlns:p14="http://schemas.microsoft.com/office/powerpoint/2010/main" val="66356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75C11-BFCE-6F0B-EB84-98343AA67755}"/>
              </a:ext>
            </a:extLst>
          </p:cNvPr>
          <p:cNvSpPr>
            <a:spLocks noGrp="1"/>
          </p:cNvSpPr>
          <p:nvPr>
            <p:ph type="title"/>
          </p:nvPr>
        </p:nvSpPr>
        <p:spPr/>
        <p:txBody>
          <a:bodyPr/>
          <a:lstStyle/>
          <a:p>
            <a:r>
              <a:rPr lang="en-US" dirty="0"/>
              <a:t>Presentation Focus</a:t>
            </a:r>
          </a:p>
        </p:txBody>
      </p:sp>
      <p:sp>
        <p:nvSpPr>
          <p:cNvPr id="3" name="Content Placeholder 2">
            <a:extLst>
              <a:ext uri="{FF2B5EF4-FFF2-40B4-BE49-F238E27FC236}">
                <a16:creationId xmlns:a16="http://schemas.microsoft.com/office/drawing/2014/main" id="{A4A90747-67A4-C66B-231A-B9DDC3B0FA58}"/>
              </a:ext>
            </a:extLst>
          </p:cNvPr>
          <p:cNvSpPr>
            <a:spLocks noGrp="1"/>
          </p:cNvSpPr>
          <p:nvPr>
            <p:ph idx="1"/>
          </p:nvPr>
        </p:nvSpPr>
        <p:spPr/>
        <p:txBody>
          <a:bodyPr/>
          <a:lstStyle/>
          <a:p>
            <a:r>
              <a:rPr lang="en-US" dirty="0"/>
              <a:t>How CILs supported consumers during COVID-19</a:t>
            </a:r>
          </a:p>
          <a:p>
            <a:r>
              <a:rPr lang="en-US" dirty="0"/>
              <a:t>Efforts to address and remove barriers to vaccines</a:t>
            </a:r>
          </a:p>
          <a:p>
            <a:r>
              <a:rPr lang="en-US" dirty="0"/>
              <a:t>Partnering with health departments</a:t>
            </a:r>
          </a:p>
          <a:p>
            <a:r>
              <a:rPr lang="en-US" dirty="0"/>
              <a:t>Vaccine hesitancy among people with disabilities</a:t>
            </a:r>
          </a:p>
          <a:p>
            <a:r>
              <a:rPr lang="en-US" dirty="0"/>
              <a:t>Sustainability of programs and services established during the pandemic</a:t>
            </a:r>
          </a:p>
        </p:txBody>
      </p:sp>
      <p:sp>
        <p:nvSpPr>
          <p:cNvPr id="4" name="Slide Number Placeholder 3">
            <a:extLst>
              <a:ext uri="{FF2B5EF4-FFF2-40B4-BE49-F238E27FC236}">
                <a16:creationId xmlns:a16="http://schemas.microsoft.com/office/drawing/2014/main" id="{17D551D1-523B-27E5-4663-D5FDAA94F022}"/>
              </a:ext>
            </a:extLst>
          </p:cNvPr>
          <p:cNvSpPr>
            <a:spLocks noGrp="1"/>
          </p:cNvSpPr>
          <p:nvPr>
            <p:ph type="sldNum" sz="quarter" idx="4"/>
          </p:nvPr>
        </p:nvSpPr>
        <p:spPr>
          <a:xfrm>
            <a:off x="275122" y="6356350"/>
            <a:ext cx="2743200" cy="365125"/>
          </a:xfrm>
        </p:spPr>
        <p:txBody>
          <a:bodyPr/>
          <a:lstStyle/>
          <a:p>
            <a:fld id="{BA8BF63C-CEE0-B24A-8CE0-A7552ED920D2}" type="slidenum">
              <a:rPr lang="en-US" smtClean="0"/>
              <a:pPr/>
              <a:t>2</a:t>
            </a:fld>
            <a:endParaRPr lang="en-US"/>
          </a:p>
        </p:txBody>
      </p:sp>
    </p:spTree>
    <p:extLst>
      <p:ext uri="{BB962C8B-B14F-4D97-AF65-F5344CB8AC3E}">
        <p14:creationId xmlns:p14="http://schemas.microsoft.com/office/powerpoint/2010/main" val="4268784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ACF419-CDB1-A3ED-93FA-FC1ECF898F89}"/>
              </a:ext>
              <a:ext uri="{C183D7F6-B498-43B3-948B-1728B52AA6E4}">
                <adec:decorative xmlns:adec="http://schemas.microsoft.com/office/drawing/2017/decorative" val="1"/>
              </a:ext>
            </a:extLst>
          </p:cNvPr>
          <p:cNvSpPr/>
          <p:nvPr/>
        </p:nvSpPr>
        <p:spPr>
          <a:xfrm>
            <a:off x="5747657" y="740229"/>
            <a:ext cx="6444343" cy="524691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394423C1-8BE5-3C33-D168-EDA430BD8E24}"/>
              </a:ext>
            </a:extLst>
          </p:cNvPr>
          <p:cNvSpPr txBox="1">
            <a:spLocks noGrp="1"/>
          </p:cNvSpPr>
          <p:nvPr>
            <p:ph type="title" idx="4294967295"/>
          </p:nvPr>
        </p:nvSpPr>
        <p:spPr>
          <a:xfrm>
            <a:off x="965771" y="665519"/>
            <a:ext cx="9934415" cy="6172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1" i="0" u="none" strike="noStrike" kern="1200" cap="none" spc="0" normalizeH="0" baseline="0" noProof="0" dirty="0">
                <a:ln>
                  <a:noFill/>
                </a:ln>
                <a:solidFill>
                  <a:srgbClr val="18426B"/>
                </a:solidFill>
                <a:effectLst/>
                <a:uLnTx/>
                <a:uFillTx/>
                <a:latin typeface="Arial Black" panose="020B0604020202020204" pitchFamily="34" charset="0"/>
                <a:ea typeface="+mj-ea"/>
                <a:cs typeface="Arial Black" panose="020B0604020202020204" pitchFamily="34" charset="0"/>
              </a:rPr>
              <a:t>About DVAO</a:t>
            </a:r>
          </a:p>
        </p:txBody>
      </p:sp>
      <p:sp>
        <p:nvSpPr>
          <p:cNvPr id="8" name="Content Placeholder 2">
            <a:extLst>
              <a:ext uri="{FF2B5EF4-FFF2-40B4-BE49-F238E27FC236}">
                <a16:creationId xmlns:a16="http://schemas.microsoft.com/office/drawing/2014/main" id="{7519EACB-15EC-DC21-4813-8891FC4F1CFA}"/>
              </a:ext>
            </a:extLst>
          </p:cNvPr>
          <p:cNvSpPr txBox="1">
            <a:spLocks/>
          </p:cNvSpPr>
          <p:nvPr/>
        </p:nvSpPr>
        <p:spPr>
          <a:xfrm>
            <a:off x="965772" y="1373562"/>
            <a:ext cx="3945276"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b="0" i="0" dirty="0">
                <a:solidFill>
                  <a:srgbClr val="18426B"/>
                </a:solidFill>
                <a:effectLst/>
                <a:latin typeface="Arial" panose="020B0604020202020204" pitchFamily="34" charset="0"/>
              </a:rPr>
              <a:t>The Disability Vaccine Access Opportunities (DVAO) Center was established in 2021 with grant funding from the CDC Foundation to further vaccination access and uptake for people with disabilities. Managed by Able SC in collaboration with Independent Living Research Utilization (ILRU) and The Partnership for Inclusive Disaster Strategies, the DVAO Center provides training, resources, and support to disability-led centers for independent living (CILs) to ensure equitable access to vaccines for people with disabilities.</a:t>
            </a:r>
            <a:endParaRPr lang="en-US" sz="1800" dirty="0">
              <a:solidFill>
                <a:srgbClr val="18426B"/>
              </a:solidFill>
            </a:endParaRPr>
          </a:p>
        </p:txBody>
      </p:sp>
      <p:sp>
        <p:nvSpPr>
          <p:cNvPr id="9" name="Text Placeholder 1">
            <a:extLst>
              <a:ext uri="{FF2B5EF4-FFF2-40B4-BE49-F238E27FC236}">
                <a16:creationId xmlns:a16="http://schemas.microsoft.com/office/drawing/2014/main" id="{FCD6867A-42AA-C146-9945-0530BF0F9834}"/>
              </a:ext>
            </a:extLst>
          </p:cNvPr>
          <p:cNvSpPr txBox="1">
            <a:spLocks/>
          </p:cNvSpPr>
          <p:nvPr/>
        </p:nvSpPr>
        <p:spPr>
          <a:xfrm>
            <a:off x="6428867" y="1119252"/>
            <a:ext cx="4449223" cy="8239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solidFill>
                  <a:srgbClr val="18426B"/>
                </a:solidFill>
                <a:latin typeface="Arial" panose="020B0604020202020204" pitchFamily="34" charset="0"/>
                <a:cs typeface="Arial" panose="020B0604020202020204" pitchFamily="34" charset="0"/>
              </a:rPr>
              <a:t>The DVAO Center and its tools and resources seek to:</a:t>
            </a:r>
          </a:p>
        </p:txBody>
      </p:sp>
      <p:sp>
        <p:nvSpPr>
          <p:cNvPr id="11" name="Content Placeholder 2">
            <a:extLst>
              <a:ext uri="{FF2B5EF4-FFF2-40B4-BE49-F238E27FC236}">
                <a16:creationId xmlns:a16="http://schemas.microsoft.com/office/drawing/2014/main" id="{A3C03B37-7AA2-09E4-A6DD-3C083D4EEA68}"/>
              </a:ext>
            </a:extLst>
          </p:cNvPr>
          <p:cNvSpPr txBox="1">
            <a:spLocks/>
          </p:cNvSpPr>
          <p:nvPr/>
        </p:nvSpPr>
        <p:spPr>
          <a:xfrm>
            <a:off x="6428867" y="1988660"/>
            <a:ext cx="4754679" cy="3532105"/>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buFont typeface="Arial" panose="020B0604020202020204" pitchFamily="34" charset="0"/>
              <a:buChar char="•"/>
            </a:pPr>
            <a:r>
              <a:rPr lang="en-US" sz="1600" b="0" i="0" dirty="0">
                <a:solidFill>
                  <a:srgbClr val="18426B"/>
                </a:solidFill>
                <a:effectLst/>
                <a:latin typeface="Arial" panose="020B0604020202020204" pitchFamily="34" charset="0"/>
              </a:rPr>
              <a:t>Increase and strengthen vaccine confidence among people with disabilities</a:t>
            </a:r>
          </a:p>
          <a:p>
            <a:pPr algn="l" rtl="0">
              <a:buFont typeface="Arial" panose="020B0604020202020204" pitchFamily="34" charset="0"/>
              <a:buChar char="•"/>
            </a:pPr>
            <a:r>
              <a:rPr lang="en-US" sz="1600" b="0" i="0" dirty="0">
                <a:solidFill>
                  <a:srgbClr val="18426B"/>
                </a:solidFill>
                <a:effectLst/>
                <a:latin typeface="Arial" panose="020B0604020202020204" pitchFamily="34" charset="0"/>
              </a:rPr>
              <a:t>Improve accessibility of educational materials that address people with disabilities</a:t>
            </a:r>
          </a:p>
          <a:p>
            <a:pPr algn="l" rtl="0">
              <a:buFont typeface="Arial" panose="020B0604020202020204" pitchFamily="34" charset="0"/>
              <a:buChar char="•"/>
            </a:pPr>
            <a:r>
              <a:rPr lang="en-US" sz="1600" b="0" i="0" dirty="0">
                <a:solidFill>
                  <a:srgbClr val="18426B"/>
                </a:solidFill>
                <a:effectLst/>
                <a:latin typeface="Arial" panose="020B0604020202020204" pitchFamily="34" charset="0"/>
              </a:rPr>
              <a:t>Improve access to vaccines for people with disabilities</a:t>
            </a:r>
          </a:p>
          <a:p>
            <a:pPr algn="l" rtl="0">
              <a:buFont typeface="Arial" panose="020B0604020202020204" pitchFamily="34" charset="0"/>
              <a:buChar char="•"/>
            </a:pPr>
            <a:r>
              <a:rPr lang="en-US" sz="1600" b="0" i="0" dirty="0">
                <a:solidFill>
                  <a:srgbClr val="18426B"/>
                </a:solidFill>
                <a:effectLst/>
                <a:latin typeface="Arial" panose="020B0604020202020204" pitchFamily="34" charset="0"/>
              </a:rPr>
              <a:t>Increase opportunities for collaboration between local health departments (LHDs) and CILs</a:t>
            </a:r>
          </a:p>
          <a:p>
            <a:pPr algn="l" rtl="0">
              <a:buFont typeface="Arial" panose="020B0604020202020204" pitchFamily="34" charset="0"/>
              <a:buChar char="•"/>
            </a:pPr>
            <a:r>
              <a:rPr lang="en-US" sz="1600" b="0" i="0" dirty="0">
                <a:solidFill>
                  <a:srgbClr val="18426B"/>
                </a:solidFill>
                <a:effectLst/>
                <a:latin typeface="Arial" panose="020B0604020202020204" pitchFamily="34" charset="0"/>
              </a:rPr>
              <a:t>Improve resource sharing and utilization of ACL’s Disability Information and Access Line (DIAL) hotline</a:t>
            </a:r>
          </a:p>
          <a:p>
            <a:pPr algn="l" rtl="0">
              <a:buFont typeface="Arial" panose="020B0604020202020204" pitchFamily="34" charset="0"/>
              <a:buChar char="•"/>
            </a:pPr>
            <a:r>
              <a:rPr lang="en-US" sz="1600" b="0" i="0" dirty="0">
                <a:solidFill>
                  <a:srgbClr val="18426B"/>
                </a:solidFill>
                <a:effectLst/>
                <a:latin typeface="Arial" panose="020B0604020202020204" pitchFamily="34" charset="0"/>
              </a:rPr>
              <a:t>Improve education to address hesitancy specifically among the disability community</a:t>
            </a:r>
          </a:p>
        </p:txBody>
      </p:sp>
      <p:sp>
        <p:nvSpPr>
          <p:cNvPr id="3" name="Slide Number Placeholder 2">
            <a:extLst>
              <a:ext uri="{FF2B5EF4-FFF2-40B4-BE49-F238E27FC236}">
                <a16:creationId xmlns:a16="http://schemas.microsoft.com/office/drawing/2014/main" id="{28D55BBF-46BC-DE67-9F27-3FFAA0F345F5}"/>
              </a:ext>
            </a:extLst>
          </p:cNvPr>
          <p:cNvSpPr>
            <a:spLocks noGrp="1"/>
          </p:cNvSpPr>
          <p:nvPr>
            <p:ph type="sldNum" sz="quarter" idx="4"/>
          </p:nvPr>
        </p:nvSpPr>
        <p:spPr/>
        <p:txBody>
          <a:bodyPr/>
          <a:lstStyle/>
          <a:p>
            <a:fld id="{BA8BF63C-CEE0-B24A-8CE0-A7552ED920D2}" type="slidenum">
              <a:rPr lang="en-US" smtClean="0"/>
              <a:pPr/>
              <a:t>3</a:t>
            </a:fld>
            <a:endParaRPr lang="en-US" dirty="0"/>
          </a:p>
        </p:txBody>
      </p:sp>
    </p:spTree>
    <p:extLst>
      <p:ext uri="{BB962C8B-B14F-4D97-AF65-F5344CB8AC3E}">
        <p14:creationId xmlns:p14="http://schemas.microsoft.com/office/powerpoint/2010/main" val="153030983"/>
      </p:ext>
    </p:extLst>
  </p:cSld>
  <p:clrMapOvr>
    <a:masterClrMapping/>
  </p:clrMapOvr>
  <p:extLst>
    <p:ext uri="{6950BFC3-D8DA-4A85-94F7-54DA5524770B}">
      <p188:commentRel xmlns:p188="http://schemas.microsoft.com/office/powerpoint/2018/8/main" r:id="rId3"/>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BBEB372-9083-4757-3629-83108A3D2FD1}"/>
              </a:ext>
            </a:extLst>
          </p:cNvPr>
          <p:cNvSpPr>
            <a:spLocks noGrp="1"/>
          </p:cNvSpPr>
          <p:nvPr>
            <p:ph type="title"/>
          </p:nvPr>
        </p:nvSpPr>
        <p:spPr/>
        <p:txBody>
          <a:bodyPr/>
          <a:lstStyle/>
          <a:p>
            <a:r>
              <a:rPr lang="en-US" dirty="0"/>
              <a:t>Our Presenters</a:t>
            </a:r>
          </a:p>
        </p:txBody>
      </p:sp>
      <p:sp>
        <p:nvSpPr>
          <p:cNvPr id="3" name="Content Placeholder 2">
            <a:extLst>
              <a:ext uri="{FF2B5EF4-FFF2-40B4-BE49-F238E27FC236}">
                <a16:creationId xmlns:a16="http://schemas.microsoft.com/office/drawing/2014/main" id="{C6E482C7-7749-4E2B-0D51-3A921F112E34}"/>
              </a:ext>
            </a:extLst>
          </p:cNvPr>
          <p:cNvSpPr>
            <a:spLocks noGrp="1"/>
          </p:cNvSpPr>
          <p:nvPr>
            <p:ph sz="half" idx="1"/>
          </p:nvPr>
        </p:nvSpPr>
        <p:spPr/>
        <p:txBody>
          <a:bodyPr/>
          <a:lstStyle/>
          <a:p>
            <a:pPr marL="0" indent="0">
              <a:buNone/>
            </a:pPr>
            <a:r>
              <a:rPr lang="en-US" b="1" dirty="0"/>
              <a:t>Marly </a:t>
            </a:r>
            <a:r>
              <a:rPr lang="en-US" b="1" dirty="0" err="1"/>
              <a:t>Saade</a:t>
            </a:r>
            <a:endParaRPr lang="en-US" b="1" dirty="0"/>
          </a:p>
          <a:p>
            <a:pPr marL="0" indent="0">
              <a:buNone/>
            </a:pPr>
            <a:r>
              <a:rPr lang="en-US" dirty="0"/>
              <a:t>Healthcare Outreach Coordinator</a:t>
            </a:r>
          </a:p>
          <a:p>
            <a:pPr marL="0" indent="0">
              <a:buNone/>
            </a:pPr>
            <a:r>
              <a:rPr lang="en-US" dirty="0"/>
              <a:t>The Center for Disability Empowerment</a:t>
            </a:r>
          </a:p>
          <a:p>
            <a:pPr marL="0" indent="0">
              <a:buNone/>
            </a:pPr>
            <a:r>
              <a:rPr lang="en-US" dirty="0"/>
              <a:t>Columbus Ohio</a:t>
            </a:r>
          </a:p>
          <a:p>
            <a:pPr marL="0" indent="0">
              <a:buNone/>
            </a:pPr>
            <a:r>
              <a:rPr lang="en-US" dirty="0"/>
              <a:t>614-362-4286</a:t>
            </a:r>
          </a:p>
          <a:p>
            <a:pPr marL="0" indent="0">
              <a:buNone/>
            </a:pPr>
            <a:r>
              <a:rPr lang="en-US" sz="1800" dirty="0" err="1"/>
              <a:t>msaade@disabilityempowerment.net</a:t>
            </a:r>
            <a:endParaRPr lang="en-US" sz="1800" dirty="0"/>
          </a:p>
        </p:txBody>
      </p:sp>
      <p:sp>
        <p:nvSpPr>
          <p:cNvPr id="4" name="Content Placeholder 3">
            <a:extLst>
              <a:ext uri="{FF2B5EF4-FFF2-40B4-BE49-F238E27FC236}">
                <a16:creationId xmlns:a16="http://schemas.microsoft.com/office/drawing/2014/main" id="{D16282F9-6BA7-2094-D76E-5A55DACCD308}"/>
              </a:ext>
            </a:extLst>
          </p:cNvPr>
          <p:cNvSpPr>
            <a:spLocks noGrp="1"/>
          </p:cNvSpPr>
          <p:nvPr>
            <p:ph sz="half" idx="2"/>
          </p:nvPr>
        </p:nvSpPr>
        <p:spPr/>
        <p:txBody>
          <a:bodyPr/>
          <a:lstStyle/>
          <a:p>
            <a:pPr marL="0" indent="0">
              <a:buNone/>
            </a:pPr>
            <a:r>
              <a:rPr lang="en-US" b="1" dirty="0"/>
              <a:t>Kimberly Tissot</a:t>
            </a:r>
          </a:p>
          <a:p>
            <a:pPr marL="0" indent="0">
              <a:buNone/>
            </a:pPr>
            <a:r>
              <a:rPr lang="en-US" dirty="0"/>
              <a:t>President and CEO</a:t>
            </a:r>
          </a:p>
          <a:p>
            <a:pPr marL="0" indent="0">
              <a:buNone/>
            </a:pPr>
            <a:r>
              <a:rPr lang="en-US" dirty="0"/>
              <a:t>Able South Carolina</a:t>
            </a:r>
          </a:p>
          <a:p>
            <a:pPr marL="0" indent="0">
              <a:buNone/>
            </a:pPr>
            <a:r>
              <a:rPr lang="en-US" dirty="0"/>
              <a:t>Columbia South Carolina</a:t>
            </a:r>
          </a:p>
          <a:p>
            <a:pPr marL="0" indent="0">
              <a:buNone/>
            </a:pPr>
            <a:r>
              <a:rPr lang="en-US" dirty="0"/>
              <a:t>803-779-5121</a:t>
            </a:r>
          </a:p>
          <a:p>
            <a:pPr marL="0" indent="0">
              <a:buNone/>
            </a:pPr>
            <a:r>
              <a:rPr lang="en-US" dirty="0" err="1"/>
              <a:t>ktissot@able-sc.org</a:t>
            </a:r>
            <a:endParaRPr lang="en-US" dirty="0"/>
          </a:p>
          <a:p>
            <a:pPr marL="0" indent="0">
              <a:buNone/>
            </a:pPr>
            <a:endParaRPr lang="en-US" dirty="0"/>
          </a:p>
        </p:txBody>
      </p:sp>
      <p:sp>
        <p:nvSpPr>
          <p:cNvPr id="2" name="Slide Number Placeholder 1">
            <a:extLst>
              <a:ext uri="{FF2B5EF4-FFF2-40B4-BE49-F238E27FC236}">
                <a16:creationId xmlns:a16="http://schemas.microsoft.com/office/drawing/2014/main" id="{F5F39FC0-1621-13D8-C7E7-769BEC52B522}"/>
              </a:ext>
            </a:extLst>
          </p:cNvPr>
          <p:cNvSpPr>
            <a:spLocks noGrp="1"/>
          </p:cNvSpPr>
          <p:nvPr>
            <p:ph type="sldNum" sz="quarter" idx="4"/>
          </p:nvPr>
        </p:nvSpPr>
        <p:spPr>
          <a:xfrm>
            <a:off x="275122" y="6356350"/>
            <a:ext cx="2743200" cy="365125"/>
          </a:xfrm>
        </p:spPr>
        <p:txBody>
          <a:bodyPr/>
          <a:lstStyle/>
          <a:p>
            <a:fld id="{BA8BF63C-CEE0-B24A-8CE0-A7552ED920D2}" type="slidenum">
              <a:rPr lang="en-US" smtClean="0"/>
              <a:pPr/>
              <a:t>4</a:t>
            </a:fld>
            <a:endParaRPr lang="en-US"/>
          </a:p>
        </p:txBody>
      </p:sp>
    </p:spTree>
    <p:extLst>
      <p:ext uri="{BB962C8B-B14F-4D97-AF65-F5344CB8AC3E}">
        <p14:creationId xmlns:p14="http://schemas.microsoft.com/office/powerpoint/2010/main" val="3586093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BBEB372-9083-4757-3629-83108A3D2FD1}"/>
              </a:ext>
            </a:extLst>
          </p:cNvPr>
          <p:cNvSpPr>
            <a:spLocks noGrp="1"/>
          </p:cNvSpPr>
          <p:nvPr>
            <p:ph type="title"/>
          </p:nvPr>
        </p:nvSpPr>
        <p:spPr/>
        <p:txBody>
          <a:bodyPr/>
          <a:lstStyle/>
          <a:p>
            <a:r>
              <a:rPr lang="en-US" dirty="0"/>
              <a:t>Our Presenters</a:t>
            </a:r>
          </a:p>
        </p:txBody>
      </p:sp>
      <p:sp>
        <p:nvSpPr>
          <p:cNvPr id="3" name="Content Placeholder 2">
            <a:extLst>
              <a:ext uri="{FF2B5EF4-FFF2-40B4-BE49-F238E27FC236}">
                <a16:creationId xmlns:a16="http://schemas.microsoft.com/office/drawing/2014/main" id="{C6E482C7-7749-4E2B-0D51-3A921F112E34}"/>
              </a:ext>
            </a:extLst>
          </p:cNvPr>
          <p:cNvSpPr>
            <a:spLocks noGrp="1"/>
          </p:cNvSpPr>
          <p:nvPr>
            <p:ph sz="half" idx="1"/>
          </p:nvPr>
        </p:nvSpPr>
        <p:spPr/>
        <p:txBody>
          <a:bodyPr/>
          <a:lstStyle/>
          <a:p>
            <a:pPr marL="0" indent="0">
              <a:buNone/>
            </a:pPr>
            <a:r>
              <a:rPr lang="en-US" b="1" dirty="0" err="1"/>
              <a:t>Katinka</a:t>
            </a:r>
            <a:r>
              <a:rPr lang="en-US" b="1" dirty="0"/>
              <a:t> </a:t>
            </a:r>
            <a:r>
              <a:rPr lang="en-US" b="1" dirty="0" err="1"/>
              <a:t>Neuhof</a:t>
            </a:r>
            <a:endParaRPr lang="en-US" b="1" dirty="0"/>
          </a:p>
          <a:p>
            <a:pPr marL="0" indent="0">
              <a:buNone/>
            </a:pPr>
            <a:r>
              <a:rPr lang="en-US" dirty="0"/>
              <a:t>Program Assistant</a:t>
            </a:r>
          </a:p>
          <a:p>
            <a:pPr marL="0" indent="0">
              <a:buNone/>
            </a:pPr>
            <a:r>
              <a:rPr lang="en-US" dirty="0"/>
              <a:t>Brooklyn Center for Independence of the Disabled</a:t>
            </a:r>
          </a:p>
          <a:p>
            <a:pPr marL="0" indent="0">
              <a:buNone/>
            </a:pPr>
            <a:r>
              <a:rPr lang="en-US" dirty="0"/>
              <a:t>Brooklyn New York</a:t>
            </a:r>
          </a:p>
          <a:p>
            <a:pPr marL="0" indent="0">
              <a:buNone/>
            </a:pPr>
            <a:r>
              <a:rPr lang="en-US" dirty="0"/>
              <a:t>929-292-9645</a:t>
            </a:r>
          </a:p>
          <a:p>
            <a:pPr marL="0" indent="0">
              <a:buNone/>
            </a:pPr>
            <a:r>
              <a:rPr lang="en-US" dirty="0"/>
              <a:t>kneuhof@bcid.org</a:t>
            </a:r>
          </a:p>
        </p:txBody>
      </p:sp>
      <p:sp>
        <p:nvSpPr>
          <p:cNvPr id="4" name="Content Placeholder 3">
            <a:extLst>
              <a:ext uri="{FF2B5EF4-FFF2-40B4-BE49-F238E27FC236}">
                <a16:creationId xmlns:a16="http://schemas.microsoft.com/office/drawing/2014/main" id="{D16282F9-6BA7-2094-D76E-5A55DACCD308}"/>
              </a:ext>
            </a:extLst>
          </p:cNvPr>
          <p:cNvSpPr>
            <a:spLocks noGrp="1"/>
          </p:cNvSpPr>
          <p:nvPr>
            <p:ph sz="half" idx="2"/>
          </p:nvPr>
        </p:nvSpPr>
        <p:spPr/>
        <p:txBody>
          <a:bodyPr/>
          <a:lstStyle/>
          <a:p>
            <a:pPr marL="0" indent="0">
              <a:buNone/>
            </a:pPr>
            <a:r>
              <a:rPr lang="en-US" b="1" dirty="0" err="1"/>
              <a:t>Shain</a:t>
            </a:r>
            <a:r>
              <a:rPr lang="en-US" b="1" dirty="0"/>
              <a:t> Anderson</a:t>
            </a:r>
          </a:p>
          <a:p>
            <a:pPr marL="0" indent="0">
              <a:buNone/>
            </a:pPr>
            <a:r>
              <a:rPr lang="en-US" dirty="0"/>
              <a:t>Vaccine Outreach Program Peer Support Specialist</a:t>
            </a:r>
          </a:p>
          <a:p>
            <a:pPr marL="0" indent="0">
              <a:buNone/>
            </a:pPr>
            <a:r>
              <a:rPr lang="en-US" dirty="0"/>
              <a:t>Brooklyn Center for Independence of the Disabled</a:t>
            </a:r>
          </a:p>
          <a:p>
            <a:pPr marL="0" indent="0">
              <a:buNone/>
            </a:pPr>
            <a:r>
              <a:rPr lang="en-US" dirty="0"/>
              <a:t>Brooklyn New York</a:t>
            </a:r>
          </a:p>
          <a:p>
            <a:pPr marL="0" indent="0">
              <a:buNone/>
            </a:pPr>
            <a:r>
              <a:rPr lang="en-US" dirty="0"/>
              <a:t>929-509-4907</a:t>
            </a:r>
          </a:p>
          <a:p>
            <a:pPr marL="0" indent="0">
              <a:buNone/>
            </a:pPr>
            <a:r>
              <a:rPr lang="en-US" dirty="0" err="1"/>
              <a:t>sanderson@bcid.org</a:t>
            </a:r>
            <a:endParaRPr lang="en-US" dirty="0"/>
          </a:p>
        </p:txBody>
      </p:sp>
      <p:sp>
        <p:nvSpPr>
          <p:cNvPr id="2" name="Slide Number Placeholder 1">
            <a:extLst>
              <a:ext uri="{FF2B5EF4-FFF2-40B4-BE49-F238E27FC236}">
                <a16:creationId xmlns:a16="http://schemas.microsoft.com/office/drawing/2014/main" id="{F5F39FC0-1621-13D8-C7E7-769BEC52B522}"/>
              </a:ext>
            </a:extLst>
          </p:cNvPr>
          <p:cNvSpPr>
            <a:spLocks noGrp="1"/>
          </p:cNvSpPr>
          <p:nvPr>
            <p:ph type="sldNum" sz="quarter" idx="4"/>
          </p:nvPr>
        </p:nvSpPr>
        <p:spPr>
          <a:xfrm>
            <a:off x="275122" y="6356350"/>
            <a:ext cx="2743200" cy="365125"/>
          </a:xfrm>
        </p:spPr>
        <p:txBody>
          <a:bodyPr/>
          <a:lstStyle/>
          <a:p>
            <a:fld id="{BA8BF63C-CEE0-B24A-8CE0-A7552ED920D2}" type="slidenum">
              <a:rPr lang="en-US" smtClean="0"/>
              <a:pPr/>
              <a:t>5</a:t>
            </a:fld>
            <a:endParaRPr lang="en-US"/>
          </a:p>
        </p:txBody>
      </p:sp>
    </p:spTree>
    <p:extLst>
      <p:ext uri="{BB962C8B-B14F-4D97-AF65-F5344CB8AC3E}">
        <p14:creationId xmlns:p14="http://schemas.microsoft.com/office/powerpoint/2010/main" val="2124500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5F181-FEB2-196A-188C-8D1335A66497}"/>
              </a:ext>
            </a:extLst>
          </p:cNvPr>
          <p:cNvSpPr>
            <a:spLocks noGrp="1"/>
          </p:cNvSpPr>
          <p:nvPr>
            <p:ph type="ctrTitle"/>
          </p:nvPr>
        </p:nvSpPr>
        <p:spPr/>
        <p:txBody>
          <a:bodyPr/>
          <a:lstStyle/>
          <a:p>
            <a:r>
              <a:rPr lang="en-US" dirty="0"/>
              <a:t>Thank you for attending this this presentation.</a:t>
            </a:r>
          </a:p>
        </p:txBody>
      </p:sp>
      <p:sp>
        <p:nvSpPr>
          <p:cNvPr id="3" name="Subtitle 2">
            <a:extLst>
              <a:ext uri="{FF2B5EF4-FFF2-40B4-BE49-F238E27FC236}">
                <a16:creationId xmlns:a16="http://schemas.microsoft.com/office/drawing/2014/main" id="{DD4D139D-4223-7570-67EC-4C4C0D6AC2E1}"/>
              </a:ext>
            </a:extLst>
          </p:cNvPr>
          <p:cNvSpPr>
            <a:spLocks noGrp="1"/>
          </p:cNvSpPr>
          <p:nvPr>
            <p:ph type="subTitle" idx="1"/>
          </p:nvPr>
        </p:nvSpPr>
        <p:spPr/>
        <p:txBody>
          <a:bodyPr/>
          <a:lstStyle/>
          <a:p>
            <a:r>
              <a:rPr lang="en-US" dirty="0"/>
              <a:t>https://</a:t>
            </a:r>
            <a:r>
              <a:rPr lang="en-US" dirty="0" err="1"/>
              <a:t>dvao.able-sc.org</a:t>
            </a:r>
            <a:endParaRPr lang="en-US" dirty="0"/>
          </a:p>
        </p:txBody>
      </p:sp>
    </p:spTree>
    <p:extLst>
      <p:ext uri="{BB962C8B-B14F-4D97-AF65-F5344CB8AC3E}">
        <p14:creationId xmlns:p14="http://schemas.microsoft.com/office/powerpoint/2010/main" val="1274403294"/>
      </p:ext>
    </p:extLst>
  </p:cSld>
  <p:clrMapOvr>
    <a:masterClrMapping/>
  </p:clrMapOvr>
</p:sld>
</file>

<file path=ppt/theme/theme1.xml><?xml version="1.0" encoding="utf-8"?>
<a:theme xmlns:a="http://schemas.openxmlformats.org/drawingml/2006/main" name="Office Theme 2013 - 2022">
  <a:themeElements>
    <a:clrScheme name="Able - DVAO">
      <a:dk1>
        <a:srgbClr val="000000"/>
      </a:dk1>
      <a:lt1>
        <a:srgbClr val="FFFFFF"/>
      </a:lt1>
      <a:dk2>
        <a:srgbClr val="44546A"/>
      </a:dk2>
      <a:lt2>
        <a:srgbClr val="E7E6E6"/>
      </a:lt2>
      <a:accent1>
        <a:srgbClr val="18416B"/>
      </a:accent1>
      <a:accent2>
        <a:srgbClr val="01688F"/>
      </a:accent2>
      <a:accent3>
        <a:srgbClr val="A5A5A5"/>
      </a:accent3>
      <a:accent4>
        <a:srgbClr val="41BC9E"/>
      </a:accent4>
      <a:accent5>
        <a:srgbClr val="DEF1EF"/>
      </a:accent5>
      <a:accent6>
        <a:srgbClr val="FAA533"/>
      </a:accent6>
      <a:hlink>
        <a:srgbClr val="0000E1"/>
      </a:hlink>
      <a:folHlink>
        <a:srgbClr val="D4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574</TotalTime>
  <Words>319</Words>
  <Application>Microsoft Office PowerPoint</Application>
  <PresentationFormat>Widescreen</PresentationFormat>
  <Paragraphs>51</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Black</vt:lpstr>
      <vt:lpstr>Arial Narrow</vt:lpstr>
      <vt:lpstr>Calibri</vt:lpstr>
      <vt:lpstr>Calibri Light</vt:lpstr>
      <vt:lpstr>Office Theme 2013 - 2022</vt:lpstr>
      <vt:lpstr>Supporting People with Disabilities During Public Health Emergencies </vt:lpstr>
      <vt:lpstr>Presentation Focus</vt:lpstr>
      <vt:lpstr>About DVAO</vt:lpstr>
      <vt:lpstr>Our Presenters</vt:lpstr>
      <vt:lpstr>Our Presenters</vt:lpstr>
      <vt:lpstr>Thank you for attending this this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Presentation</dc:title>
  <dc:creator>Rebecca Rebl</dc:creator>
  <cp:lastModifiedBy>Vega, Jose</cp:lastModifiedBy>
  <cp:revision>31</cp:revision>
  <dcterms:created xsi:type="dcterms:W3CDTF">2022-12-20T19:44:47Z</dcterms:created>
  <dcterms:modified xsi:type="dcterms:W3CDTF">2023-05-30T19:36:33Z</dcterms:modified>
</cp:coreProperties>
</file>